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media/media1.gif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51"/>
  </p:notesMasterIdLst>
  <p:sldIdLst>
    <p:sldId id="447" r:id="rId2"/>
    <p:sldId id="444" r:id="rId3"/>
    <p:sldId id="332" r:id="rId4"/>
    <p:sldId id="449" r:id="rId5"/>
    <p:sldId id="396" r:id="rId6"/>
    <p:sldId id="257" r:id="rId7"/>
    <p:sldId id="405" r:id="rId8"/>
    <p:sldId id="451" r:id="rId9"/>
    <p:sldId id="258" r:id="rId10"/>
    <p:sldId id="392" r:id="rId11"/>
    <p:sldId id="260" r:id="rId12"/>
    <p:sldId id="261" r:id="rId13"/>
    <p:sldId id="311" r:id="rId14"/>
    <p:sldId id="263" r:id="rId15"/>
    <p:sldId id="407" r:id="rId16"/>
    <p:sldId id="391" r:id="rId17"/>
    <p:sldId id="413" r:id="rId18"/>
    <p:sldId id="424" r:id="rId19"/>
    <p:sldId id="312" r:id="rId20"/>
    <p:sldId id="264" r:id="rId21"/>
    <p:sldId id="265" r:id="rId22"/>
    <p:sldId id="266" r:id="rId23"/>
    <p:sldId id="450" r:id="rId24"/>
    <p:sldId id="307" r:id="rId25"/>
    <p:sldId id="387" r:id="rId26"/>
    <p:sldId id="440" r:id="rId27"/>
    <p:sldId id="425" r:id="rId28"/>
    <p:sldId id="335" r:id="rId29"/>
    <p:sldId id="336" r:id="rId30"/>
    <p:sldId id="337" r:id="rId31"/>
    <p:sldId id="285" r:id="rId32"/>
    <p:sldId id="286" r:id="rId33"/>
    <p:sldId id="426" r:id="rId34"/>
    <p:sldId id="306" r:id="rId35"/>
    <p:sldId id="408" r:id="rId36"/>
    <p:sldId id="442" r:id="rId37"/>
    <p:sldId id="393" r:id="rId38"/>
    <p:sldId id="304" r:id="rId39"/>
    <p:sldId id="409" r:id="rId40"/>
    <p:sldId id="394" r:id="rId41"/>
    <p:sldId id="400" r:id="rId42"/>
    <p:sldId id="445" r:id="rId43"/>
    <p:sldId id="410" r:id="rId44"/>
    <p:sldId id="399" r:id="rId45"/>
    <p:sldId id="429" r:id="rId46"/>
    <p:sldId id="428" r:id="rId47"/>
    <p:sldId id="411" r:id="rId48"/>
    <p:sldId id="412" r:id="rId49"/>
    <p:sldId id="44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07365-7F44-411C-9432-0527264E91B9}" v="128" dt="2023-01-16T13:06:55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2" autoAdjust="0"/>
    <p:restoredTop sz="92946" autoAdjust="0"/>
  </p:normalViewPr>
  <p:slideViewPr>
    <p:cSldViewPr>
      <p:cViewPr varScale="1">
        <p:scale>
          <a:sx n="63" d="100"/>
          <a:sy n="63" d="100"/>
        </p:scale>
        <p:origin x="676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1551FD29-C1EF-48B1-BB60-E35C28EFDC1F}"/>
  </pc:docChgLst>
  <pc:docChgLst>
    <pc:chgData name="David Barry" userId="bce5ccbc-7b58-49ec-acb4-501dc5ec953d" providerId="ADAL" clId="{90D6A898-DB61-4037-B0A2-F00DA88E189E}"/>
    <pc:docChg chg="custSel modSld">
      <pc:chgData name="David Barry" userId="bce5ccbc-7b58-49ec-acb4-501dc5ec953d" providerId="ADAL" clId="{90D6A898-DB61-4037-B0A2-F00DA88E189E}" dt="2023-01-17T09:54:20.268" v="65" actId="1038"/>
      <pc:docMkLst>
        <pc:docMk/>
      </pc:docMkLst>
      <pc:sldChg chg="delSp modSp">
        <pc:chgData name="David Barry" userId="bce5ccbc-7b58-49ec-acb4-501dc5ec953d" providerId="ADAL" clId="{90D6A898-DB61-4037-B0A2-F00DA88E189E}" dt="2023-01-17T09:54:20.268" v="65" actId="1038"/>
        <pc:sldMkLst>
          <pc:docMk/>
          <pc:sldMk cId="112943983" sldId="447"/>
        </pc:sldMkLst>
        <pc:spChg chg="mod">
          <ac:chgData name="David Barry" userId="bce5ccbc-7b58-49ec-acb4-501dc5ec953d" providerId="ADAL" clId="{90D6A898-DB61-4037-B0A2-F00DA88E189E}" dt="2023-01-17T09:54:20.268" v="65" actId="1038"/>
          <ac:spMkLst>
            <pc:docMk/>
            <pc:sldMk cId="112943983" sldId="447"/>
            <ac:spMk id="2" creationId="{00000000-0000-0000-0000-000000000000}"/>
          </ac:spMkLst>
        </pc:spChg>
        <pc:picChg chg="del">
          <ac:chgData name="David Barry" userId="bce5ccbc-7b58-49ec-acb4-501dc5ec953d" providerId="ADAL" clId="{90D6A898-DB61-4037-B0A2-F00DA88E189E}" dt="2023-01-17T09:54:15.633" v="33" actId="478"/>
          <ac:picMkLst>
            <pc:docMk/>
            <pc:sldMk cId="112943983" sldId="447"/>
            <ac:picMk id="3" creationId="{00000000-0000-0000-0000-000000000000}"/>
          </ac:picMkLst>
        </pc:picChg>
      </pc:sldChg>
    </pc:docChg>
  </pc:docChgLst>
  <pc:docChgLst>
    <pc:chgData name="David Barry" userId="bce5ccbc-7b58-49ec-acb4-501dc5ec953d" providerId="ADAL" clId="{0D792FC0-F7D2-4E61-B24F-C0B94AF14F78}"/>
  </pc:docChgLst>
  <pc:docChgLst>
    <pc:chgData name="David Barry" userId="bce5ccbc-7b58-49ec-acb4-501dc5ec953d" providerId="ADAL" clId="{EB907365-7F44-411C-9432-0527264E91B9}"/>
    <pc:docChg chg="undo custSel addSld modSld sldOrd modShowInfo">
      <pc:chgData name="David Barry" userId="bce5ccbc-7b58-49ec-acb4-501dc5ec953d" providerId="ADAL" clId="{EB907365-7F44-411C-9432-0527264E91B9}" dt="2022-12-12T15:51:43.653" v="407" actId="2744"/>
      <pc:docMkLst>
        <pc:docMk/>
      </pc:docMkLst>
      <pc:sldChg chg="modTransition modAnim">
        <pc:chgData name="David Barry" userId="bce5ccbc-7b58-49ec-acb4-501dc5ec953d" providerId="ADAL" clId="{EB907365-7F44-411C-9432-0527264E91B9}" dt="2022-12-12T14:52:43.254" v="258"/>
        <pc:sldMkLst>
          <pc:docMk/>
          <pc:sldMk cId="2116452304" sldId="257"/>
        </pc:sldMkLst>
      </pc:sldChg>
      <pc:sldChg chg="modTransition modAnim">
        <pc:chgData name="David Barry" userId="bce5ccbc-7b58-49ec-acb4-501dc5ec953d" providerId="ADAL" clId="{EB907365-7F44-411C-9432-0527264E91B9}" dt="2022-12-12T14:52:59.940" v="260"/>
        <pc:sldMkLst>
          <pc:docMk/>
          <pc:sldMk cId="813928950" sldId="258"/>
        </pc:sldMkLst>
      </pc:sldChg>
      <pc:sldChg chg="addSp delSp modSp mod modTransition modAnim">
        <pc:chgData name="David Barry" userId="bce5ccbc-7b58-49ec-acb4-501dc5ec953d" providerId="ADAL" clId="{EB907365-7F44-411C-9432-0527264E91B9}" dt="2022-12-12T15:08:54.659" v="371" actId="14100"/>
        <pc:sldMkLst>
          <pc:docMk/>
          <pc:sldMk cId="2191949206" sldId="260"/>
        </pc:sldMkLst>
        <pc:spChg chg="mod">
          <ac:chgData name="David Barry" userId="bce5ccbc-7b58-49ec-acb4-501dc5ec953d" providerId="ADAL" clId="{EB907365-7F44-411C-9432-0527264E91B9}" dt="2022-12-12T15:04:21.961" v="303" actId="12789"/>
          <ac:spMkLst>
            <pc:docMk/>
            <pc:sldMk cId="2191949206" sldId="260"/>
            <ac:spMk id="2" creationId="{00000000-0000-0000-0000-000000000000}"/>
          </ac:spMkLst>
        </pc:spChg>
        <pc:spChg chg="mod">
          <ac:chgData name="David Barry" userId="bce5ccbc-7b58-49ec-acb4-501dc5ec953d" providerId="ADAL" clId="{EB907365-7F44-411C-9432-0527264E91B9}" dt="2022-12-12T15:08:24.110" v="357" actId="20577"/>
          <ac:spMkLst>
            <pc:docMk/>
            <pc:sldMk cId="2191949206" sldId="260"/>
            <ac:spMk id="10" creationId="{00000000-0000-0000-0000-000000000000}"/>
          </ac:spMkLst>
        </pc:spChg>
        <pc:spChg chg="mod">
          <ac:chgData name="David Barry" userId="bce5ccbc-7b58-49ec-acb4-501dc5ec953d" providerId="ADAL" clId="{EB907365-7F44-411C-9432-0527264E91B9}" dt="2022-12-12T15:08:54.659" v="371" actId="14100"/>
          <ac:spMkLst>
            <pc:docMk/>
            <pc:sldMk cId="2191949206" sldId="260"/>
            <ac:spMk id="13" creationId="{00000000-0000-0000-0000-000000000000}"/>
          </ac:spMkLst>
        </pc:spChg>
        <pc:picChg chg="mod">
          <ac:chgData name="David Barry" userId="bce5ccbc-7b58-49ec-acb4-501dc5ec953d" providerId="ADAL" clId="{EB907365-7F44-411C-9432-0527264E91B9}" dt="2022-12-12T15:04:21.961" v="303" actId="12789"/>
          <ac:picMkLst>
            <pc:docMk/>
            <pc:sldMk cId="2191949206" sldId="260"/>
            <ac:picMk id="20" creationId="{B3E6583E-96BD-4600-B1D0-9E73F67D2414}"/>
          </ac:picMkLst>
        </pc:picChg>
        <pc:picChg chg="mod">
          <ac:chgData name="David Barry" userId="bce5ccbc-7b58-49ec-acb4-501dc5ec953d" providerId="ADAL" clId="{EB907365-7F44-411C-9432-0527264E91B9}" dt="2022-12-12T15:04:21.961" v="303" actId="12789"/>
          <ac:picMkLst>
            <pc:docMk/>
            <pc:sldMk cId="2191949206" sldId="260"/>
            <ac:picMk id="22" creationId="{D9B0354C-47A6-4D23-A668-A7B39E58425E}"/>
          </ac:picMkLst>
        </pc:picChg>
        <pc:cxnChg chg="add mod">
          <ac:chgData name="David Barry" userId="bce5ccbc-7b58-49ec-acb4-501dc5ec953d" providerId="ADAL" clId="{EB907365-7F44-411C-9432-0527264E91B9}" dt="2022-12-12T15:04:21.961" v="303" actId="12789"/>
          <ac:cxnSpMkLst>
            <pc:docMk/>
            <pc:sldMk cId="2191949206" sldId="260"/>
            <ac:cxnSpMk id="3" creationId="{CE67042A-306B-39CB-2468-4CA652F35FE5}"/>
          </ac:cxnSpMkLst>
        </pc:cxnChg>
        <pc:cxnChg chg="del">
          <ac:chgData name="David Barry" userId="bce5ccbc-7b58-49ec-acb4-501dc5ec953d" providerId="ADAL" clId="{EB907365-7F44-411C-9432-0527264E91B9}" dt="2022-12-12T15:04:09.748" v="302" actId="478"/>
          <ac:cxnSpMkLst>
            <pc:docMk/>
            <pc:sldMk cId="2191949206" sldId="260"/>
            <ac:cxnSpMk id="8" creationId="{00000000-0000-0000-0000-000000000000}"/>
          </ac:cxnSpMkLst>
        </pc:cxnChg>
        <pc:cxnChg chg="mod">
          <ac:chgData name="David Barry" userId="bce5ccbc-7b58-49ec-acb4-501dc5ec953d" providerId="ADAL" clId="{EB907365-7F44-411C-9432-0527264E91B9}" dt="2022-12-12T15:04:21.961" v="303" actId="12789"/>
          <ac:cxnSpMkLst>
            <pc:docMk/>
            <pc:sldMk cId="2191949206" sldId="260"/>
            <ac:cxnSpMk id="12" creationId="{00000000-0000-0000-0000-000000000000}"/>
          </ac:cxnSpMkLst>
        </pc:cxnChg>
        <pc:cxnChg chg="mod">
          <ac:chgData name="David Barry" userId="bce5ccbc-7b58-49ec-acb4-501dc5ec953d" providerId="ADAL" clId="{EB907365-7F44-411C-9432-0527264E91B9}" dt="2022-12-12T15:04:21.961" v="303" actId="12789"/>
          <ac:cxnSpMkLst>
            <pc:docMk/>
            <pc:sldMk cId="2191949206" sldId="260"/>
            <ac:cxnSpMk id="16" creationId="{00000000-0000-0000-0000-000000000000}"/>
          </ac:cxnSpMkLst>
        </pc:cxnChg>
        <pc:cxnChg chg="mod">
          <ac:chgData name="David Barry" userId="bce5ccbc-7b58-49ec-acb4-501dc5ec953d" providerId="ADAL" clId="{EB907365-7F44-411C-9432-0527264E91B9}" dt="2022-12-12T15:08:54.659" v="371" actId="14100"/>
          <ac:cxnSpMkLst>
            <pc:docMk/>
            <pc:sldMk cId="2191949206" sldId="260"/>
            <ac:cxnSpMk id="23" creationId="{00000000-0000-0000-0000-000000000000}"/>
          </ac:cxnSpMkLst>
        </pc:cxnChg>
        <pc:cxnChg chg="mod">
          <ac:chgData name="David Barry" userId="bce5ccbc-7b58-49ec-acb4-501dc5ec953d" providerId="ADAL" clId="{EB907365-7F44-411C-9432-0527264E91B9}" dt="2022-12-12T15:04:21.961" v="303" actId="12789"/>
          <ac:cxnSpMkLst>
            <pc:docMk/>
            <pc:sldMk cId="2191949206" sldId="260"/>
            <ac:cxnSpMk id="45" creationId="{F7573514-F068-4AB8-8974-BC120FC016B4}"/>
          </ac:cxnSpMkLst>
        </pc:cxnChg>
      </pc:sldChg>
      <pc:sldChg chg="modTransition modAnim">
        <pc:chgData name="David Barry" userId="bce5ccbc-7b58-49ec-acb4-501dc5ec953d" providerId="ADAL" clId="{EB907365-7F44-411C-9432-0527264E91B9}" dt="2022-12-12T14:53:41.435" v="263"/>
        <pc:sldMkLst>
          <pc:docMk/>
          <pc:sldMk cId="2050456322" sldId="261"/>
        </pc:sldMkLst>
      </pc:sldChg>
      <pc:sldChg chg="ord modTransition">
        <pc:chgData name="David Barry" userId="bce5ccbc-7b58-49ec-acb4-501dc5ec953d" providerId="ADAL" clId="{EB907365-7F44-411C-9432-0527264E91B9}" dt="2022-12-12T14:53:49.240" v="265"/>
        <pc:sldMkLst>
          <pc:docMk/>
          <pc:sldMk cId="1399569537" sldId="263"/>
        </pc:sldMkLst>
      </pc:sldChg>
      <pc:sldChg chg="modTransition modAnim">
        <pc:chgData name="David Barry" userId="bce5ccbc-7b58-49ec-acb4-501dc5ec953d" providerId="ADAL" clId="{EB907365-7F44-411C-9432-0527264E91B9}" dt="2022-12-12T15:13:54.258" v="380"/>
        <pc:sldMkLst>
          <pc:docMk/>
          <pc:sldMk cId="3489574360" sldId="264"/>
        </pc:sldMkLst>
      </pc:sldChg>
      <pc:sldChg chg="modTransition modAnim">
        <pc:chgData name="David Barry" userId="bce5ccbc-7b58-49ec-acb4-501dc5ec953d" providerId="ADAL" clId="{EB907365-7F44-411C-9432-0527264E91B9}" dt="2022-12-12T15:14:14.998" v="381"/>
        <pc:sldMkLst>
          <pc:docMk/>
          <pc:sldMk cId="2541279088" sldId="265"/>
        </pc:sldMkLst>
      </pc:sldChg>
      <pc:sldChg chg="modTransition modAnim">
        <pc:chgData name="David Barry" userId="bce5ccbc-7b58-49ec-acb4-501dc5ec953d" providerId="ADAL" clId="{EB907365-7F44-411C-9432-0527264E91B9}" dt="2022-12-12T15:14:47.386" v="382"/>
        <pc:sldMkLst>
          <pc:docMk/>
          <pc:sldMk cId="1866252484" sldId="266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948019028" sldId="285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887015012" sldId="286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3629997667" sldId="304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387828984" sldId="306"/>
        </pc:sldMkLst>
      </pc:sldChg>
      <pc:sldChg chg="modSp mod modTransition modAnim">
        <pc:chgData name="David Barry" userId="bce5ccbc-7b58-49ec-acb4-501dc5ec953d" providerId="ADAL" clId="{EB907365-7F44-411C-9432-0527264E91B9}" dt="2022-12-12T15:41:15.122" v="405" actId="14861"/>
        <pc:sldMkLst>
          <pc:docMk/>
          <pc:sldMk cId="1936522618" sldId="307"/>
        </pc:sldMkLst>
        <pc:spChg chg="mod">
          <ac:chgData name="David Barry" userId="bce5ccbc-7b58-49ec-acb4-501dc5ec953d" providerId="ADAL" clId="{EB907365-7F44-411C-9432-0527264E91B9}" dt="2022-12-12T15:41:15.122" v="405" actId="14861"/>
          <ac:spMkLst>
            <pc:docMk/>
            <pc:sldMk cId="1936522618" sldId="307"/>
            <ac:spMk id="9" creationId="{85EB2DFF-A4C3-4B00-9555-F0457C6E3BC8}"/>
          </ac:spMkLst>
        </pc:spChg>
      </pc:sldChg>
      <pc:sldChg chg="delSp modSp mod modTransition modClrScheme chgLayout">
        <pc:chgData name="David Barry" userId="bce5ccbc-7b58-49ec-acb4-501dc5ec953d" providerId="ADAL" clId="{EB907365-7F44-411C-9432-0527264E91B9}" dt="2022-12-12T14:57:59.651" v="279" actId="1036"/>
        <pc:sldMkLst>
          <pc:docMk/>
          <pc:sldMk cId="87507751" sldId="311"/>
        </pc:sldMkLst>
        <pc:spChg chg="del mod ord">
          <ac:chgData name="David Barry" userId="bce5ccbc-7b58-49ec-acb4-501dc5ec953d" providerId="ADAL" clId="{EB907365-7F44-411C-9432-0527264E91B9}" dt="2022-12-12T14:57:32.211" v="269" actId="478"/>
          <ac:spMkLst>
            <pc:docMk/>
            <pc:sldMk cId="87507751" sldId="311"/>
            <ac:spMk id="2" creationId="{00000000-0000-0000-0000-000000000000}"/>
          </ac:spMkLst>
        </pc:spChg>
        <pc:spChg chg="mod">
          <ac:chgData name="David Barry" userId="bce5ccbc-7b58-49ec-acb4-501dc5ec953d" providerId="ADAL" clId="{EB907365-7F44-411C-9432-0527264E91B9}" dt="2022-12-12T14:57:49.731" v="272"/>
          <ac:spMkLst>
            <pc:docMk/>
            <pc:sldMk cId="87507751" sldId="311"/>
            <ac:spMk id="4" creationId="{00000000-0000-0000-0000-000000000000}"/>
          </ac:spMkLst>
        </pc:spChg>
        <pc:picChg chg="mod">
          <ac:chgData name="David Barry" userId="bce5ccbc-7b58-49ec-acb4-501dc5ec953d" providerId="ADAL" clId="{EB907365-7F44-411C-9432-0527264E91B9}" dt="2022-12-12T14:57:59.651" v="279" actId="1036"/>
          <ac:picMkLst>
            <pc:docMk/>
            <pc:sldMk cId="87507751" sldId="311"/>
            <ac:picMk id="3" creationId="{00000000-0000-0000-0000-000000000000}"/>
          </ac:picMkLst>
        </pc:picChg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4133081626" sldId="312"/>
        </pc:sldMkLst>
      </pc:sldChg>
      <pc:sldChg chg="ord modTransition modAnim">
        <pc:chgData name="David Barry" userId="bce5ccbc-7b58-49ec-acb4-501dc5ec953d" providerId="ADAL" clId="{EB907365-7F44-411C-9432-0527264E91B9}" dt="2022-12-12T14:52:19.510" v="257"/>
        <pc:sldMkLst>
          <pc:docMk/>
          <pc:sldMk cId="3608956388" sldId="332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3243999473" sldId="335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3174178783" sldId="336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248086158" sldId="337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933452311" sldId="387"/>
        </pc:sldMkLst>
      </pc:sldChg>
      <pc:sldChg chg="modSp mod modTransition modAnim">
        <pc:chgData name="David Barry" userId="bce5ccbc-7b58-49ec-acb4-501dc5ec953d" providerId="ADAL" clId="{EB907365-7F44-411C-9432-0527264E91B9}" dt="2022-12-12T15:13:21.106" v="379"/>
        <pc:sldMkLst>
          <pc:docMk/>
          <pc:sldMk cId="3866432312" sldId="391"/>
        </pc:sldMkLst>
        <pc:spChg chg="mod">
          <ac:chgData name="David Barry" userId="bce5ccbc-7b58-49ec-acb4-501dc5ec953d" providerId="ADAL" clId="{EB907365-7F44-411C-9432-0527264E91B9}" dt="2022-12-12T14:59:24.700" v="295" actId="14100"/>
          <ac:spMkLst>
            <pc:docMk/>
            <pc:sldMk cId="3866432312" sldId="391"/>
            <ac:spMk id="4" creationId="{00000000-0000-0000-0000-000000000000}"/>
          </ac:spMkLst>
        </pc:spChg>
      </pc:sldChg>
      <pc:sldChg chg="modTransition modAnim">
        <pc:chgData name="David Barry" userId="bce5ccbc-7b58-49ec-acb4-501dc5ec953d" providerId="ADAL" clId="{EB907365-7F44-411C-9432-0527264E91B9}" dt="2022-12-12T14:53:18.290" v="261"/>
        <pc:sldMkLst>
          <pc:docMk/>
          <pc:sldMk cId="3507798525" sldId="392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777509217" sldId="393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722019270" sldId="394"/>
        </pc:sldMkLst>
      </pc:sldChg>
      <pc:sldChg chg="ord modTransition modAnim">
        <pc:chgData name="David Barry" userId="bce5ccbc-7b58-49ec-acb4-501dc5ec953d" providerId="ADAL" clId="{EB907365-7F44-411C-9432-0527264E91B9}" dt="2022-12-12T14:51:41.629" v="254"/>
        <pc:sldMkLst>
          <pc:docMk/>
          <pc:sldMk cId="1822841100" sldId="396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760896097" sldId="399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1309234616" sldId="400"/>
        </pc:sldMkLst>
      </pc:sldChg>
      <pc:sldChg chg="modTransition modAnim">
        <pc:chgData name="David Barry" userId="bce5ccbc-7b58-49ec-acb4-501dc5ec953d" providerId="ADAL" clId="{EB907365-7F44-411C-9432-0527264E91B9}" dt="2022-12-12T14:52:52.665" v="259"/>
        <pc:sldMkLst>
          <pc:docMk/>
          <pc:sldMk cId="3776607973" sldId="405"/>
        </pc:sldMkLst>
      </pc:sldChg>
      <pc:sldChg chg="modSp mod modTransition">
        <pc:chgData name="David Barry" userId="bce5ccbc-7b58-49ec-acb4-501dc5ec953d" providerId="ADAL" clId="{EB907365-7F44-411C-9432-0527264E91B9}" dt="2022-12-12T15:11:57.146" v="378" actId="12788"/>
        <pc:sldMkLst>
          <pc:docMk/>
          <pc:sldMk cId="928825258" sldId="407"/>
        </pc:sldMkLst>
        <pc:picChg chg="mod modCrop">
          <ac:chgData name="David Barry" userId="bce5ccbc-7b58-49ec-acb4-501dc5ec953d" providerId="ADAL" clId="{EB907365-7F44-411C-9432-0527264E91B9}" dt="2022-12-12T15:11:57.146" v="378" actId="12788"/>
          <ac:picMkLst>
            <pc:docMk/>
            <pc:sldMk cId="928825258" sldId="407"/>
            <ac:picMk id="2" creationId="{1D386B3A-6A2E-4C97-A96C-E4E581D084CA}"/>
          </ac:picMkLst>
        </pc:picChg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110465288" sldId="408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726799589" sldId="409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435750216" sldId="410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16293647" sldId="411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41190326" sldId="412"/>
        </pc:sldMkLst>
      </pc:sldChg>
      <pc:sldChg chg="mod modTransition modShow">
        <pc:chgData name="David Barry" userId="bce5ccbc-7b58-49ec-acb4-501dc5ec953d" providerId="ADAL" clId="{EB907365-7F44-411C-9432-0527264E91B9}" dt="2022-12-12T14:51:04.218" v="251"/>
        <pc:sldMkLst>
          <pc:docMk/>
          <pc:sldMk cId="1231818925" sldId="413"/>
        </pc:sldMkLst>
      </pc:sldChg>
      <pc:sldChg chg="mod modTransition modShow">
        <pc:chgData name="David Barry" userId="bce5ccbc-7b58-49ec-acb4-501dc5ec953d" providerId="ADAL" clId="{EB907365-7F44-411C-9432-0527264E91B9}" dt="2022-12-12T14:59:48.219" v="296" actId="729"/>
        <pc:sldMkLst>
          <pc:docMk/>
          <pc:sldMk cId="465535122" sldId="424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1944635873" sldId="425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982856917" sldId="426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455129855" sldId="428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447176537" sldId="429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2387985366" sldId="440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1501593233" sldId="442"/>
        </pc:sldMkLst>
      </pc:sldChg>
      <pc:sldChg chg="mod ord modTransition modShow">
        <pc:chgData name="David Barry" userId="bce5ccbc-7b58-49ec-acb4-501dc5ec953d" providerId="ADAL" clId="{EB907365-7F44-411C-9432-0527264E91B9}" dt="2022-12-12T14:51:04.218" v="251"/>
        <pc:sldMkLst>
          <pc:docMk/>
          <pc:sldMk cId="2037321714" sldId="444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3586453004" sldId="445"/>
        </pc:sldMkLst>
      </pc:sldChg>
      <pc:sldChg chg="modTransition">
        <pc:chgData name="David Barry" userId="bce5ccbc-7b58-49ec-acb4-501dc5ec953d" providerId="ADAL" clId="{EB907365-7F44-411C-9432-0527264E91B9}" dt="2022-12-12T14:51:04.218" v="251"/>
        <pc:sldMkLst>
          <pc:docMk/>
          <pc:sldMk cId="112943983" sldId="447"/>
        </pc:sldMkLst>
      </pc:sldChg>
      <pc:sldChg chg="mod modTransition modShow">
        <pc:chgData name="David Barry" userId="bce5ccbc-7b58-49ec-acb4-501dc5ec953d" providerId="ADAL" clId="{EB907365-7F44-411C-9432-0527264E91B9}" dt="2022-12-12T15:50:19.902" v="406" actId="729"/>
        <pc:sldMkLst>
          <pc:docMk/>
          <pc:sldMk cId="3253094026" sldId="448"/>
        </pc:sldMkLst>
      </pc:sldChg>
      <pc:sldChg chg="addSp delSp modSp add mod modTransition modAnim">
        <pc:chgData name="David Barry" userId="bce5ccbc-7b58-49ec-acb4-501dc5ec953d" providerId="ADAL" clId="{EB907365-7F44-411C-9432-0527264E91B9}" dt="2022-12-12T14:51:04.218" v="251"/>
        <pc:sldMkLst>
          <pc:docMk/>
          <pc:sldMk cId="2107662138" sldId="449"/>
        </pc:sldMkLst>
        <pc:spChg chg="add del mod">
          <ac:chgData name="David Barry" userId="bce5ccbc-7b58-49ec-acb4-501dc5ec953d" providerId="ADAL" clId="{EB907365-7F44-411C-9432-0527264E91B9}" dt="2022-12-12T14:39:24.392" v="7"/>
          <ac:spMkLst>
            <pc:docMk/>
            <pc:sldMk cId="2107662138" sldId="449"/>
            <ac:spMk id="3" creationId="{CB7475CC-01F9-4F00-81DD-9A1DDAB1FE28}"/>
          </ac:spMkLst>
        </pc:spChg>
        <pc:spChg chg="add mod">
          <ac:chgData name="David Barry" userId="bce5ccbc-7b58-49ec-acb4-501dc5ec953d" providerId="ADAL" clId="{EB907365-7F44-411C-9432-0527264E91B9}" dt="2022-12-12T14:39:32.179" v="8"/>
          <ac:spMkLst>
            <pc:docMk/>
            <pc:sldMk cId="2107662138" sldId="449"/>
            <ac:spMk id="5" creationId="{1EDC0C58-C8EC-D212-BAB3-0B12FB422F27}"/>
          </ac:spMkLst>
        </pc:spChg>
        <pc:spChg chg="add mod">
          <ac:chgData name="David Barry" userId="bce5ccbc-7b58-49ec-acb4-501dc5ec953d" providerId="ADAL" clId="{EB907365-7F44-411C-9432-0527264E91B9}" dt="2022-12-12T14:39:32.179" v="8"/>
          <ac:spMkLst>
            <pc:docMk/>
            <pc:sldMk cId="2107662138" sldId="449"/>
            <ac:spMk id="6" creationId="{5550C239-ACB8-EFE8-1D7D-F40C1EC7C4F2}"/>
          </ac:spMkLst>
        </pc:spChg>
        <pc:spChg chg="mod">
          <ac:chgData name="David Barry" userId="bce5ccbc-7b58-49ec-acb4-501dc5ec953d" providerId="ADAL" clId="{EB907365-7F44-411C-9432-0527264E91B9}" dt="2022-12-12T14:39:41.585" v="10"/>
          <ac:spMkLst>
            <pc:docMk/>
            <pc:sldMk cId="2107662138" sldId="449"/>
            <ac:spMk id="8" creationId="{2067555E-861F-F6E3-046E-9D47360D8C13}"/>
          </ac:spMkLst>
        </pc:spChg>
        <pc:spChg chg="mod">
          <ac:chgData name="David Barry" userId="bce5ccbc-7b58-49ec-acb4-501dc5ec953d" providerId="ADAL" clId="{EB907365-7F44-411C-9432-0527264E91B9}" dt="2022-12-12T14:39:41.585" v="10"/>
          <ac:spMkLst>
            <pc:docMk/>
            <pc:sldMk cId="2107662138" sldId="449"/>
            <ac:spMk id="9" creationId="{63378DE8-6832-9028-5BF6-2990CBD452A5}"/>
          </ac:spMkLst>
        </pc:spChg>
        <pc:spChg chg="add mod">
          <ac:chgData name="David Barry" userId="bce5ccbc-7b58-49ec-acb4-501dc5ec953d" providerId="ADAL" clId="{EB907365-7F44-411C-9432-0527264E91B9}" dt="2022-12-12T14:49:50.853" v="250" actId="20577"/>
          <ac:spMkLst>
            <pc:docMk/>
            <pc:sldMk cId="2107662138" sldId="449"/>
            <ac:spMk id="11" creationId="{4F8FE8CB-D478-7382-AEEA-6809FE8A3435}"/>
          </ac:spMkLst>
        </pc:spChg>
        <pc:grpChg chg="add del mod">
          <ac:chgData name="David Barry" userId="bce5ccbc-7b58-49ec-acb4-501dc5ec953d" providerId="ADAL" clId="{EB907365-7F44-411C-9432-0527264E91B9}" dt="2022-12-12T14:39:38.111" v="9" actId="21"/>
          <ac:grpSpMkLst>
            <pc:docMk/>
            <pc:sldMk cId="2107662138" sldId="449"/>
            <ac:grpSpMk id="4" creationId="{04E9B65C-6020-C8F1-49C1-BB46D7C3247D}"/>
          </ac:grpSpMkLst>
        </pc:grpChg>
        <pc:grpChg chg="add del mod">
          <ac:chgData name="David Barry" userId="bce5ccbc-7b58-49ec-acb4-501dc5ec953d" providerId="ADAL" clId="{EB907365-7F44-411C-9432-0527264E91B9}" dt="2022-12-12T14:39:44.852" v="11" actId="478"/>
          <ac:grpSpMkLst>
            <pc:docMk/>
            <pc:sldMk cId="2107662138" sldId="449"/>
            <ac:grpSpMk id="7" creationId="{F437224D-D5D8-ED22-E8E4-6040DAD71DCE}"/>
          </ac:grpSpMkLst>
        </pc:grpChg>
        <pc:graphicFrameChg chg="del">
          <ac:chgData name="David Barry" userId="bce5ccbc-7b58-49ec-acb4-501dc5ec953d" providerId="ADAL" clId="{EB907365-7F44-411C-9432-0527264E91B9}" dt="2022-12-12T14:39:15.770" v="4" actId="478"/>
          <ac:graphicFrameMkLst>
            <pc:docMk/>
            <pc:sldMk cId="2107662138" sldId="449"/>
            <ac:graphicFrameMk id="2" creationId="{2F64ED2D-B90C-4A1D-998F-1B8201A80AE1}"/>
          </ac:graphicFrameMkLst>
        </pc:graphicFrameChg>
      </pc:sldChg>
      <pc:sldChg chg="addSp delSp modSp new mod modTransition modClrScheme modAnim chgLayout">
        <pc:chgData name="David Barry" userId="bce5ccbc-7b58-49ec-acb4-501dc5ec953d" providerId="ADAL" clId="{EB907365-7F44-411C-9432-0527264E91B9}" dt="2022-12-12T15:38:44.143" v="397"/>
        <pc:sldMkLst>
          <pc:docMk/>
          <pc:sldMk cId="260785330" sldId="450"/>
        </pc:sldMkLst>
        <pc:spChg chg="del">
          <ac:chgData name="David Barry" userId="bce5ccbc-7b58-49ec-acb4-501dc5ec953d" providerId="ADAL" clId="{EB907365-7F44-411C-9432-0527264E91B9}" dt="2022-12-12T15:35:45.300" v="384" actId="700"/>
          <ac:spMkLst>
            <pc:docMk/>
            <pc:sldMk cId="260785330" sldId="450"/>
            <ac:spMk id="2" creationId="{42FAF787-97E1-8974-AA20-57FFACEF7C02}"/>
          </ac:spMkLst>
        </pc:spChg>
        <pc:spChg chg="del">
          <ac:chgData name="David Barry" userId="bce5ccbc-7b58-49ec-acb4-501dc5ec953d" providerId="ADAL" clId="{EB907365-7F44-411C-9432-0527264E91B9}" dt="2022-12-12T15:35:45.300" v="384" actId="700"/>
          <ac:spMkLst>
            <pc:docMk/>
            <pc:sldMk cId="260785330" sldId="450"/>
            <ac:spMk id="3" creationId="{6FAB047F-74C2-7A85-3FB3-98D99D10BB02}"/>
          </ac:spMkLst>
        </pc:spChg>
        <pc:picChg chg="add mod">
          <ac:chgData name="David Barry" userId="bce5ccbc-7b58-49ec-acb4-501dc5ec953d" providerId="ADAL" clId="{EB907365-7F44-411C-9432-0527264E91B9}" dt="2022-12-12T15:38:08.958" v="395" actId="14100"/>
          <ac:picMkLst>
            <pc:docMk/>
            <pc:sldMk cId="260785330" sldId="450"/>
            <ac:picMk id="5" creationId="{3AB152BD-2C54-F7CF-7F1D-CD5892C6EEAF}"/>
          </ac:picMkLst>
        </pc:picChg>
        <pc:picChg chg="add mod">
          <ac:chgData name="David Barry" userId="bce5ccbc-7b58-49ec-acb4-501dc5ec953d" providerId="ADAL" clId="{EB907365-7F44-411C-9432-0527264E91B9}" dt="2022-12-12T15:38:12.065" v="396" actId="1076"/>
          <ac:picMkLst>
            <pc:docMk/>
            <pc:sldMk cId="260785330" sldId="450"/>
            <ac:picMk id="7" creationId="{4C1C94D2-8E14-3A8C-2615-0F2D3FA051FB}"/>
          </ac:picMkLst>
        </pc:picChg>
      </pc:sldChg>
    </pc:docChg>
  </pc:docChgLst>
  <pc:docChgLst>
    <pc:chgData name="David" userId="bce5ccbc-7b58-49ec-acb4-501dc5ec953d" providerId="ADAL" clId="{EB907365-7F44-411C-9432-0527264E91B9}"/>
    <pc:docChg chg="undo custSel addSld modSld sldOrd modShowInfo">
      <pc:chgData name="David" userId="bce5ccbc-7b58-49ec-acb4-501dc5ec953d" providerId="ADAL" clId="{EB907365-7F44-411C-9432-0527264E91B9}" dt="2023-01-16T13:07:16.813" v="146" actId="1035"/>
      <pc:docMkLst>
        <pc:docMk/>
      </pc:docMkLst>
      <pc:sldChg chg="mod modShow">
        <pc:chgData name="David" userId="bce5ccbc-7b58-49ec-acb4-501dc5ec953d" providerId="ADAL" clId="{EB907365-7F44-411C-9432-0527264E91B9}" dt="2023-01-16T12:31:49.541" v="32" actId="729"/>
        <pc:sldMkLst>
          <pc:docMk/>
          <pc:sldMk cId="813928950" sldId="258"/>
        </pc:sldMkLst>
      </pc:sldChg>
      <pc:sldChg chg="mod modShow">
        <pc:chgData name="David" userId="bce5ccbc-7b58-49ec-acb4-501dc5ec953d" providerId="ADAL" clId="{EB907365-7F44-411C-9432-0527264E91B9}" dt="2023-01-16T12:31:49.541" v="32" actId="729"/>
        <pc:sldMkLst>
          <pc:docMk/>
          <pc:sldMk cId="2191949206" sldId="260"/>
        </pc:sldMkLst>
      </pc:sldChg>
      <pc:sldChg chg="addSp modSp mod modAnim">
        <pc:chgData name="David" userId="bce5ccbc-7b58-49ec-acb4-501dc5ec953d" providerId="ADAL" clId="{EB907365-7F44-411C-9432-0527264E91B9}" dt="2023-01-16T12:39:05.941" v="98"/>
        <pc:sldMkLst>
          <pc:docMk/>
          <pc:sldMk cId="1399569537" sldId="263"/>
        </pc:sldMkLst>
        <pc:spChg chg="add mod">
          <ac:chgData name="David" userId="bce5ccbc-7b58-49ec-acb4-501dc5ec953d" providerId="ADAL" clId="{EB907365-7F44-411C-9432-0527264E91B9}" dt="2023-01-16T12:38:44.550" v="96" actId="12788"/>
          <ac:spMkLst>
            <pc:docMk/>
            <pc:sldMk cId="1399569537" sldId="263"/>
            <ac:spMk id="3" creationId="{0F002FB2-067D-CCD7-13DF-1E4D3978D3CF}"/>
          </ac:spMkLst>
        </pc:spChg>
        <pc:picChg chg="mod">
          <ac:chgData name="David" userId="bce5ccbc-7b58-49ec-acb4-501dc5ec953d" providerId="ADAL" clId="{EB907365-7F44-411C-9432-0527264E91B9}" dt="2023-01-16T12:34:21.381" v="52" actId="1035"/>
          <ac:picMkLst>
            <pc:docMk/>
            <pc:sldMk cId="1399569537" sldId="263"/>
            <ac:picMk id="2" creationId="{00000000-0000-0000-0000-000000000000}"/>
          </ac:picMkLst>
        </pc:picChg>
      </pc:sldChg>
      <pc:sldChg chg="modSp mod modAnim">
        <pc:chgData name="David" userId="bce5ccbc-7b58-49ec-acb4-501dc5ec953d" providerId="ADAL" clId="{EB907365-7F44-411C-9432-0527264E91B9}" dt="2023-01-16T13:07:16.813" v="146" actId="1035"/>
        <pc:sldMkLst>
          <pc:docMk/>
          <pc:sldMk cId="3629997667" sldId="304"/>
        </pc:sldMkLst>
        <pc:spChg chg="mod">
          <ac:chgData name="David" userId="bce5ccbc-7b58-49ec-acb4-501dc5ec953d" providerId="ADAL" clId="{EB907365-7F44-411C-9432-0527264E91B9}" dt="2023-01-16T13:07:16.813" v="146" actId="1035"/>
          <ac:spMkLst>
            <pc:docMk/>
            <pc:sldMk cId="3629997667" sldId="304"/>
            <ac:spMk id="11" creationId="{AF4B2825-D6E1-4A90-AEEC-1901CE5DB119}"/>
          </ac:spMkLst>
        </pc:spChg>
        <pc:cxnChg chg="mod">
          <ac:chgData name="David" userId="bce5ccbc-7b58-49ec-acb4-501dc5ec953d" providerId="ADAL" clId="{EB907365-7F44-411C-9432-0527264E91B9}" dt="2023-01-16T13:07:16.813" v="146" actId="1035"/>
          <ac:cxnSpMkLst>
            <pc:docMk/>
            <pc:sldMk cId="3629997667" sldId="304"/>
            <ac:cxnSpMk id="10" creationId="{23FC1A9E-9FF1-4DC3-9D98-978D3F813C62}"/>
          </ac:cxnSpMkLst>
        </pc:cxnChg>
      </pc:sldChg>
      <pc:sldChg chg="modSp">
        <pc:chgData name="David" userId="bce5ccbc-7b58-49ec-acb4-501dc5ec953d" providerId="ADAL" clId="{EB907365-7F44-411C-9432-0527264E91B9}" dt="2023-01-16T13:00:22.118" v="105" actId="20577"/>
        <pc:sldMkLst>
          <pc:docMk/>
          <pc:sldMk cId="387828984" sldId="306"/>
        </pc:sldMkLst>
        <pc:spChg chg="mod">
          <ac:chgData name="David" userId="bce5ccbc-7b58-49ec-acb4-501dc5ec953d" providerId="ADAL" clId="{EB907365-7F44-411C-9432-0527264E91B9}" dt="2023-01-16T13:00:22.118" v="105" actId="20577"/>
          <ac:spMkLst>
            <pc:docMk/>
            <pc:sldMk cId="387828984" sldId="306"/>
            <ac:spMk id="4" creationId="{00000000-0000-0000-0000-000000000000}"/>
          </ac:spMkLst>
        </pc:spChg>
      </pc:sldChg>
      <pc:sldChg chg="ord">
        <pc:chgData name="David" userId="bce5ccbc-7b58-49ec-acb4-501dc5ec953d" providerId="ADAL" clId="{EB907365-7F44-411C-9432-0527264E91B9}" dt="2023-01-16T12:33:53.316" v="34"/>
        <pc:sldMkLst>
          <pc:docMk/>
          <pc:sldMk cId="87507751" sldId="311"/>
        </pc:sldMkLst>
      </pc:sldChg>
      <pc:sldChg chg="modSp">
        <pc:chgData name="David" userId="bce5ccbc-7b58-49ec-acb4-501dc5ec953d" providerId="ADAL" clId="{EB907365-7F44-411C-9432-0527264E91B9}" dt="2023-01-16T12:43:01.843" v="100"/>
        <pc:sldMkLst>
          <pc:docMk/>
          <pc:sldMk cId="3866432312" sldId="391"/>
        </pc:sldMkLst>
        <pc:picChg chg="mod">
          <ac:chgData name="David" userId="bce5ccbc-7b58-49ec-acb4-501dc5ec953d" providerId="ADAL" clId="{EB907365-7F44-411C-9432-0527264E91B9}" dt="2023-01-16T12:43:01.843" v="100"/>
          <ac:picMkLst>
            <pc:docMk/>
            <pc:sldMk cId="3866432312" sldId="391"/>
            <ac:picMk id="5" creationId="{5C2DFF62-2402-47E9-AA1C-E271958372DE}"/>
          </ac:picMkLst>
        </pc:picChg>
      </pc:sldChg>
      <pc:sldChg chg="mod modShow">
        <pc:chgData name="David" userId="bce5ccbc-7b58-49ec-acb4-501dc5ec953d" providerId="ADAL" clId="{EB907365-7F44-411C-9432-0527264E91B9}" dt="2023-01-16T12:31:49.541" v="32" actId="729"/>
        <pc:sldMkLst>
          <pc:docMk/>
          <pc:sldMk cId="3507798525" sldId="392"/>
        </pc:sldMkLst>
      </pc:sldChg>
      <pc:sldChg chg="addSp delSp modSp mod modAnim">
        <pc:chgData name="David" userId="bce5ccbc-7b58-49ec-acb4-501dc5ec953d" providerId="ADAL" clId="{EB907365-7F44-411C-9432-0527264E91B9}" dt="2023-01-16T12:21:49.595" v="24"/>
        <pc:sldMkLst>
          <pc:docMk/>
          <pc:sldMk cId="3776607973" sldId="405"/>
        </pc:sldMkLst>
        <pc:spChg chg="mod topLvl">
          <ac:chgData name="David" userId="bce5ccbc-7b58-49ec-acb4-501dc5ec953d" providerId="ADAL" clId="{EB907365-7F44-411C-9432-0527264E91B9}" dt="2023-01-16T12:21:00.085" v="14" actId="165"/>
          <ac:spMkLst>
            <pc:docMk/>
            <pc:sldMk cId="3776607973" sldId="405"/>
            <ac:spMk id="7" creationId="{B5E6EBE0-FCDE-4C8F-AFA5-4C9AB3138584}"/>
          </ac:spMkLst>
        </pc:spChg>
        <pc:spChg chg="add mod ord topLvl">
          <ac:chgData name="David" userId="bce5ccbc-7b58-49ec-acb4-501dc5ec953d" providerId="ADAL" clId="{EB907365-7F44-411C-9432-0527264E91B9}" dt="2023-01-16T12:21:32.706" v="19" actId="164"/>
          <ac:spMkLst>
            <pc:docMk/>
            <pc:sldMk cId="3776607973" sldId="405"/>
            <ac:spMk id="13" creationId="{360E2762-F189-9B78-BE2E-54DCF0E573A8}"/>
          </ac:spMkLst>
        </pc:spChg>
        <pc:grpChg chg="del mod">
          <ac:chgData name="David" userId="bce5ccbc-7b58-49ec-acb4-501dc5ec953d" providerId="ADAL" clId="{EB907365-7F44-411C-9432-0527264E91B9}" dt="2023-01-16T12:21:00.085" v="14" actId="165"/>
          <ac:grpSpMkLst>
            <pc:docMk/>
            <pc:sldMk cId="3776607973" sldId="405"/>
            <ac:grpSpMk id="2" creationId="{1482C979-CB05-4D69-BF8A-6D78ABC5FB73}"/>
          </ac:grpSpMkLst>
        </pc:grpChg>
        <pc:grpChg chg="mod">
          <ac:chgData name="David" userId="bce5ccbc-7b58-49ec-acb4-501dc5ec953d" providerId="ADAL" clId="{EB907365-7F44-411C-9432-0527264E91B9}" dt="2023-01-16T12:19:00.027" v="3" actId="14861"/>
          <ac:grpSpMkLst>
            <pc:docMk/>
            <pc:sldMk cId="3776607973" sldId="405"/>
            <ac:grpSpMk id="3" creationId="{3934C42D-F54F-4F3A-AB9D-54B7689DD75C}"/>
          </ac:grpSpMkLst>
        </pc:grpChg>
        <pc:grpChg chg="mod">
          <ac:chgData name="David" userId="bce5ccbc-7b58-49ec-acb4-501dc5ec953d" providerId="ADAL" clId="{EB907365-7F44-411C-9432-0527264E91B9}" dt="2023-01-16T12:19:05.595" v="4" actId="14861"/>
          <ac:grpSpMkLst>
            <pc:docMk/>
            <pc:sldMk cId="3776607973" sldId="405"/>
            <ac:grpSpMk id="10" creationId="{570E4CA2-E5D4-4881-918D-87CBFF72F5A8}"/>
          </ac:grpSpMkLst>
        </pc:grpChg>
        <pc:grpChg chg="add mod">
          <ac:chgData name="David" userId="bce5ccbc-7b58-49ec-acb4-501dc5ec953d" providerId="ADAL" clId="{EB907365-7F44-411C-9432-0527264E91B9}" dt="2023-01-16T12:21:32.706" v="19" actId="164"/>
          <ac:grpSpMkLst>
            <pc:docMk/>
            <pc:sldMk cId="3776607973" sldId="405"/>
            <ac:grpSpMk id="14" creationId="{3F5A6879-F339-BD77-438A-A7E8AEC9CDF0}"/>
          </ac:grpSpMkLst>
        </pc:grpChg>
        <pc:picChg chg="mod topLvl">
          <ac:chgData name="David" userId="bce5ccbc-7b58-49ec-acb4-501dc5ec953d" providerId="ADAL" clId="{EB907365-7F44-411C-9432-0527264E91B9}" dt="2023-01-16T12:21:00.085" v="14" actId="165"/>
          <ac:picMkLst>
            <pc:docMk/>
            <pc:sldMk cId="3776607973" sldId="405"/>
            <ac:picMk id="4" creationId="{C4D33F2D-F3DA-4178-865B-82EE9EF7AE5F}"/>
          </ac:picMkLst>
        </pc:picChg>
        <pc:picChg chg="add mod">
          <ac:chgData name="David" userId="bce5ccbc-7b58-49ec-acb4-501dc5ec953d" providerId="ADAL" clId="{EB907365-7F44-411C-9432-0527264E91B9}" dt="2023-01-16T12:21:32.706" v="19" actId="164"/>
          <ac:picMkLst>
            <pc:docMk/>
            <pc:sldMk cId="3776607973" sldId="405"/>
            <ac:picMk id="12" creationId="{93A5E89B-4798-C201-8614-81A54358EE92}"/>
          </ac:picMkLst>
        </pc:picChg>
      </pc:sldChg>
      <pc:sldChg chg="ord">
        <pc:chgData name="David" userId="bce5ccbc-7b58-49ec-acb4-501dc5ec953d" providerId="ADAL" clId="{EB907365-7F44-411C-9432-0527264E91B9}" dt="2023-01-16T13:01:25.815" v="107"/>
        <pc:sldMkLst>
          <pc:docMk/>
          <pc:sldMk cId="2110465288" sldId="408"/>
        </pc:sldMkLst>
      </pc:sldChg>
      <pc:sldChg chg="mod modShow">
        <pc:chgData name="David" userId="bce5ccbc-7b58-49ec-acb4-501dc5ec953d" providerId="ADAL" clId="{EB907365-7F44-411C-9432-0527264E91B9}" dt="2023-01-16T13:04:11.691" v="108" actId="729"/>
        <pc:sldMkLst>
          <pc:docMk/>
          <pc:sldMk cId="1501593233" sldId="442"/>
        </pc:sldMkLst>
      </pc:sldChg>
      <pc:sldChg chg="addSp modSp new mod modTransition">
        <pc:chgData name="David" userId="bce5ccbc-7b58-49ec-acb4-501dc5ec953d" providerId="ADAL" clId="{EB907365-7F44-411C-9432-0527264E91B9}" dt="2023-01-16T12:29:45.698" v="31"/>
        <pc:sldMkLst>
          <pc:docMk/>
          <pc:sldMk cId="2242231333" sldId="451"/>
        </pc:sldMkLst>
        <pc:picChg chg="add mod modCrop">
          <ac:chgData name="David" userId="bce5ccbc-7b58-49ec-acb4-501dc5ec953d" providerId="ADAL" clId="{EB907365-7F44-411C-9432-0527264E91B9}" dt="2023-01-16T12:29:41.383" v="30" actId="12789"/>
          <ac:picMkLst>
            <pc:docMk/>
            <pc:sldMk cId="2242231333" sldId="451"/>
            <ac:picMk id="3" creationId="{AEBECA31-161A-0A50-3B50-958D7D57A70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EC839-EF5A-46C5-BF0C-E6C5ED5816E6}" type="doc">
      <dgm:prSet loTypeId="urn:microsoft.com/office/officeart/2017/3/layout/DropPinTimeline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885B991-1194-4DAC-A92C-CA01248B23D2}">
      <dgm:prSet/>
      <dgm:spPr/>
      <dgm:t>
        <a:bodyPr/>
        <a:lstStyle/>
        <a:p>
          <a:pPr>
            <a:defRPr b="1"/>
          </a:pPr>
          <a:r>
            <a:rPr lang="en-US" dirty="0"/>
            <a:t>10:00 – 11:00</a:t>
          </a:r>
        </a:p>
      </dgm:t>
    </dgm:pt>
    <dgm:pt modelId="{2CFFD887-6ED3-42BE-9F31-00CBA9ECFBBA}" type="parTrans" cxnId="{23B60F92-9195-4C8B-97C9-D8300926BFFE}">
      <dgm:prSet/>
      <dgm:spPr/>
      <dgm:t>
        <a:bodyPr/>
        <a:lstStyle/>
        <a:p>
          <a:endParaRPr lang="en-US"/>
        </a:p>
      </dgm:t>
    </dgm:pt>
    <dgm:pt modelId="{2E60AD56-0DFA-4F4C-A0A9-4E628FA3A277}" type="sibTrans" cxnId="{23B60F92-9195-4C8B-97C9-D8300926BFFE}">
      <dgm:prSet/>
      <dgm:spPr/>
      <dgm:t>
        <a:bodyPr/>
        <a:lstStyle/>
        <a:p>
          <a:endParaRPr lang="en-US"/>
        </a:p>
      </dgm:t>
    </dgm:pt>
    <dgm:pt modelId="{4D00B0B2-05A3-4D09-B0E3-A71B72455494}">
      <dgm:prSet/>
      <dgm:spPr/>
      <dgm:t>
        <a:bodyPr/>
        <a:lstStyle/>
        <a:p>
          <a:r>
            <a:rPr lang="en-US" dirty="0"/>
            <a:t>Introduction to Scripting with FIJI</a:t>
          </a:r>
        </a:p>
      </dgm:t>
    </dgm:pt>
    <dgm:pt modelId="{8C703925-A366-49C0-98ED-68BB2C7FDF06}" type="parTrans" cxnId="{DD234A28-E716-4644-AC9E-7E0387DA9674}">
      <dgm:prSet/>
      <dgm:spPr/>
      <dgm:t>
        <a:bodyPr/>
        <a:lstStyle/>
        <a:p>
          <a:endParaRPr lang="en-US"/>
        </a:p>
      </dgm:t>
    </dgm:pt>
    <dgm:pt modelId="{F34DA2D0-5E1C-4C86-ADAC-E5E47E80DEBE}" type="sibTrans" cxnId="{DD234A28-E716-4644-AC9E-7E0387DA9674}">
      <dgm:prSet/>
      <dgm:spPr/>
      <dgm:t>
        <a:bodyPr/>
        <a:lstStyle/>
        <a:p>
          <a:endParaRPr lang="en-US"/>
        </a:p>
      </dgm:t>
    </dgm:pt>
    <dgm:pt modelId="{0BBD5D1B-AD3B-46B9-9740-43F24157FBF5}">
      <dgm:prSet/>
      <dgm:spPr/>
      <dgm:t>
        <a:bodyPr/>
        <a:lstStyle/>
        <a:p>
          <a:pPr>
            <a:defRPr b="1"/>
          </a:pPr>
          <a:r>
            <a:rPr lang="en-US" dirty="0"/>
            <a:t>11:15 – 12:00</a:t>
          </a:r>
        </a:p>
      </dgm:t>
    </dgm:pt>
    <dgm:pt modelId="{01A80E1E-FA9E-4A26-9325-7AE8D56513AA}" type="parTrans" cxnId="{6E1A68AE-9A9D-4A79-B9D6-A93BC0FB28C3}">
      <dgm:prSet/>
      <dgm:spPr/>
      <dgm:t>
        <a:bodyPr/>
        <a:lstStyle/>
        <a:p>
          <a:endParaRPr lang="en-US"/>
        </a:p>
      </dgm:t>
    </dgm:pt>
    <dgm:pt modelId="{A22B021A-DA7B-41AA-993D-630B54677742}" type="sibTrans" cxnId="{6E1A68AE-9A9D-4A79-B9D6-A93BC0FB28C3}">
      <dgm:prSet/>
      <dgm:spPr/>
      <dgm:t>
        <a:bodyPr/>
        <a:lstStyle/>
        <a:p>
          <a:endParaRPr lang="en-US"/>
        </a:p>
      </dgm:t>
    </dgm:pt>
    <dgm:pt modelId="{94FC33CC-077F-4A92-B310-C507B25B1F34}">
      <dgm:prSet/>
      <dgm:spPr/>
      <dgm:t>
        <a:bodyPr/>
        <a:lstStyle/>
        <a:p>
          <a:r>
            <a:rPr lang="en-US" dirty="0"/>
            <a:t>Interactive Seminar – Basic Scripting Commands 1</a:t>
          </a:r>
        </a:p>
      </dgm:t>
    </dgm:pt>
    <dgm:pt modelId="{73F167B4-4699-453C-934F-8C7763A25661}" type="parTrans" cxnId="{094856F5-6537-4864-B101-7192252A8A7B}">
      <dgm:prSet/>
      <dgm:spPr/>
      <dgm:t>
        <a:bodyPr/>
        <a:lstStyle/>
        <a:p>
          <a:endParaRPr lang="en-US"/>
        </a:p>
      </dgm:t>
    </dgm:pt>
    <dgm:pt modelId="{A05702EE-FCED-4EE9-9EB3-BA6B8C3CD269}" type="sibTrans" cxnId="{094856F5-6537-4864-B101-7192252A8A7B}">
      <dgm:prSet/>
      <dgm:spPr/>
      <dgm:t>
        <a:bodyPr/>
        <a:lstStyle/>
        <a:p>
          <a:endParaRPr lang="en-US"/>
        </a:p>
      </dgm:t>
    </dgm:pt>
    <dgm:pt modelId="{2A430EF6-0128-48A1-AFF1-015B6BA8EF9F}">
      <dgm:prSet/>
      <dgm:spPr/>
      <dgm:t>
        <a:bodyPr/>
        <a:lstStyle/>
        <a:p>
          <a:pPr>
            <a:defRPr b="1"/>
          </a:pPr>
          <a:r>
            <a:rPr lang="en-US" dirty="0"/>
            <a:t>13:00 – 14:00</a:t>
          </a:r>
        </a:p>
      </dgm:t>
    </dgm:pt>
    <dgm:pt modelId="{6136959B-27DC-4AA1-9B1A-BEAD4320B815}" type="parTrans" cxnId="{56361E73-CBC6-454E-BA5A-ECD26946DEA6}">
      <dgm:prSet/>
      <dgm:spPr/>
      <dgm:t>
        <a:bodyPr/>
        <a:lstStyle/>
        <a:p>
          <a:endParaRPr lang="en-US"/>
        </a:p>
      </dgm:t>
    </dgm:pt>
    <dgm:pt modelId="{D2C9445E-B27D-495A-A490-B4689D37B6C7}" type="sibTrans" cxnId="{56361E73-CBC6-454E-BA5A-ECD26946DEA6}">
      <dgm:prSet/>
      <dgm:spPr/>
      <dgm:t>
        <a:bodyPr/>
        <a:lstStyle/>
        <a:p>
          <a:endParaRPr lang="en-US"/>
        </a:p>
      </dgm:t>
    </dgm:pt>
    <dgm:pt modelId="{FFF0B594-F3D1-45A5-A37C-528295BC05D1}">
      <dgm:prSet/>
      <dgm:spPr/>
      <dgm:t>
        <a:bodyPr/>
        <a:lstStyle/>
        <a:p>
          <a:r>
            <a:rPr lang="en-US" dirty="0"/>
            <a:t>Lunch</a:t>
          </a:r>
        </a:p>
      </dgm:t>
    </dgm:pt>
    <dgm:pt modelId="{F8F2A245-55EE-4017-8F70-96BE005F62DC}" type="parTrans" cxnId="{D595335B-0984-4C75-B2D4-3264E192D38C}">
      <dgm:prSet/>
      <dgm:spPr/>
      <dgm:t>
        <a:bodyPr/>
        <a:lstStyle/>
        <a:p>
          <a:endParaRPr lang="en-US"/>
        </a:p>
      </dgm:t>
    </dgm:pt>
    <dgm:pt modelId="{510B1B71-170C-466F-9075-B5E1ED084CDF}" type="sibTrans" cxnId="{D595335B-0984-4C75-B2D4-3264E192D38C}">
      <dgm:prSet/>
      <dgm:spPr/>
      <dgm:t>
        <a:bodyPr/>
        <a:lstStyle/>
        <a:p>
          <a:endParaRPr lang="en-US"/>
        </a:p>
      </dgm:t>
    </dgm:pt>
    <dgm:pt modelId="{542249CA-482B-4729-AF25-84B0DC8C945E}">
      <dgm:prSet/>
      <dgm:spPr/>
      <dgm:t>
        <a:bodyPr/>
        <a:lstStyle/>
        <a:p>
          <a:pPr>
            <a:defRPr b="1"/>
          </a:pPr>
          <a:r>
            <a:rPr lang="en-US" dirty="0"/>
            <a:t>14:00 – 15:30</a:t>
          </a:r>
        </a:p>
      </dgm:t>
    </dgm:pt>
    <dgm:pt modelId="{2154C42D-8D2F-4CB5-BD0B-C4F8FD577BE0}" type="parTrans" cxnId="{6E13BCEA-F943-434E-ADCF-8517EBF954C4}">
      <dgm:prSet/>
      <dgm:spPr/>
      <dgm:t>
        <a:bodyPr/>
        <a:lstStyle/>
        <a:p>
          <a:endParaRPr lang="en-US"/>
        </a:p>
      </dgm:t>
    </dgm:pt>
    <dgm:pt modelId="{9102E8BD-F71E-42D6-8086-43D53488132C}" type="sibTrans" cxnId="{6E13BCEA-F943-434E-ADCF-8517EBF954C4}">
      <dgm:prSet/>
      <dgm:spPr/>
      <dgm:t>
        <a:bodyPr/>
        <a:lstStyle/>
        <a:p>
          <a:endParaRPr lang="en-US"/>
        </a:p>
      </dgm:t>
    </dgm:pt>
    <dgm:pt modelId="{4B2FB0D1-623F-4D23-8B5E-B601F3ABC3D5}">
      <dgm:prSet/>
      <dgm:spPr/>
      <dgm:t>
        <a:bodyPr/>
        <a:lstStyle/>
        <a:p>
          <a:r>
            <a:rPr lang="en-US" dirty="0"/>
            <a:t>Workshop 1: Batch Processing Template</a:t>
          </a:r>
        </a:p>
      </dgm:t>
    </dgm:pt>
    <dgm:pt modelId="{D9BD0A72-8D8D-46B6-840B-297B780EA8D0}" type="parTrans" cxnId="{728D3972-C9EF-4E43-9936-2E78CB1E673A}">
      <dgm:prSet/>
      <dgm:spPr/>
      <dgm:t>
        <a:bodyPr/>
        <a:lstStyle/>
        <a:p>
          <a:endParaRPr lang="en-US"/>
        </a:p>
      </dgm:t>
    </dgm:pt>
    <dgm:pt modelId="{C2AD281D-169B-4943-AF3D-11558D876875}" type="sibTrans" cxnId="{728D3972-C9EF-4E43-9936-2E78CB1E673A}">
      <dgm:prSet/>
      <dgm:spPr/>
      <dgm:t>
        <a:bodyPr/>
        <a:lstStyle/>
        <a:p>
          <a:endParaRPr lang="en-US"/>
        </a:p>
      </dgm:t>
    </dgm:pt>
    <dgm:pt modelId="{4F36A7B6-3E78-492E-B54F-7CEBE42B57F9}">
      <dgm:prSet/>
      <dgm:spPr/>
      <dgm:t>
        <a:bodyPr/>
        <a:lstStyle/>
        <a:p>
          <a:pPr>
            <a:defRPr b="1"/>
          </a:pPr>
          <a:r>
            <a:rPr lang="en-US" dirty="0"/>
            <a:t>15:45 – 17:30</a:t>
          </a:r>
        </a:p>
      </dgm:t>
    </dgm:pt>
    <dgm:pt modelId="{D94027A1-D6D3-445A-9E1E-D07BD150B951}" type="parTrans" cxnId="{B8127A01-C093-455B-9488-4CE97097EA6B}">
      <dgm:prSet/>
      <dgm:spPr/>
      <dgm:t>
        <a:bodyPr/>
        <a:lstStyle/>
        <a:p>
          <a:endParaRPr lang="en-US"/>
        </a:p>
      </dgm:t>
    </dgm:pt>
    <dgm:pt modelId="{F3C4CB9D-C9DB-48AF-9D56-3D27C1907609}" type="sibTrans" cxnId="{B8127A01-C093-455B-9488-4CE97097EA6B}">
      <dgm:prSet/>
      <dgm:spPr/>
      <dgm:t>
        <a:bodyPr/>
        <a:lstStyle/>
        <a:p>
          <a:endParaRPr lang="en-US"/>
        </a:p>
      </dgm:t>
    </dgm:pt>
    <dgm:pt modelId="{CC264503-61BD-449C-B007-2982802E2EB3}">
      <dgm:prSet/>
      <dgm:spPr/>
      <dgm:t>
        <a:bodyPr/>
        <a:lstStyle/>
        <a:p>
          <a:r>
            <a:rPr lang="en-US" dirty="0"/>
            <a:t>Workshop 2: Automating Processing</a:t>
          </a:r>
        </a:p>
      </dgm:t>
    </dgm:pt>
    <dgm:pt modelId="{62B7D2AA-0D25-43C4-BAA4-975908F6D49A}" type="parTrans" cxnId="{97D09F85-E51C-4885-9409-06B65F1B34D9}">
      <dgm:prSet/>
      <dgm:spPr/>
      <dgm:t>
        <a:bodyPr/>
        <a:lstStyle/>
        <a:p>
          <a:endParaRPr lang="en-US"/>
        </a:p>
      </dgm:t>
    </dgm:pt>
    <dgm:pt modelId="{F5649E99-5F18-47B5-B884-FF31E04F1DD6}" type="sibTrans" cxnId="{97D09F85-E51C-4885-9409-06B65F1B34D9}">
      <dgm:prSet/>
      <dgm:spPr/>
      <dgm:t>
        <a:bodyPr/>
        <a:lstStyle/>
        <a:p>
          <a:endParaRPr lang="en-US"/>
        </a:p>
      </dgm:t>
    </dgm:pt>
    <dgm:pt modelId="{42E0A3D4-7AD6-4681-8311-B6CAEBAA376C}">
      <dgm:prSet/>
      <dgm:spPr/>
      <dgm:t>
        <a:bodyPr/>
        <a:lstStyle/>
        <a:p>
          <a:pPr>
            <a:defRPr b="1"/>
          </a:pPr>
          <a:r>
            <a:rPr lang="en-US" dirty="0"/>
            <a:t>11:00 – 11:15</a:t>
          </a:r>
        </a:p>
      </dgm:t>
    </dgm:pt>
    <dgm:pt modelId="{80A60D68-7D6B-4217-8783-0AD0AF4ABD8E}" type="parTrans" cxnId="{C89A8BF8-AA5F-46BF-A9C7-637634091AA2}">
      <dgm:prSet/>
      <dgm:spPr/>
      <dgm:t>
        <a:bodyPr/>
        <a:lstStyle/>
        <a:p>
          <a:endParaRPr lang="en-GB"/>
        </a:p>
      </dgm:t>
    </dgm:pt>
    <dgm:pt modelId="{98CC0811-B38B-4772-8CF6-847CB06E1750}" type="sibTrans" cxnId="{C89A8BF8-AA5F-46BF-A9C7-637634091AA2}">
      <dgm:prSet/>
      <dgm:spPr/>
      <dgm:t>
        <a:bodyPr/>
        <a:lstStyle/>
        <a:p>
          <a:endParaRPr lang="en-GB"/>
        </a:p>
      </dgm:t>
    </dgm:pt>
    <dgm:pt modelId="{F981736F-A1F6-4188-A4A5-06B389139C99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3DE2704B-DFD9-4040-BAFA-00CCE11ABCC8}" type="parTrans" cxnId="{C5BE1599-E785-4369-A37E-12FFDAFDBA25}">
      <dgm:prSet/>
      <dgm:spPr/>
      <dgm:t>
        <a:bodyPr/>
        <a:lstStyle/>
        <a:p>
          <a:endParaRPr lang="en-GB"/>
        </a:p>
      </dgm:t>
    </dgm:pt>
    <dgm:pt modelId="{DC5D48B9-3BD6-4E62-A967-C76C8E565DDC}" type="sibTrans" cxnId="{C5BE1599-E785-4369-A37E-12FFDAFDBA25}">
      <dgm:prSet/>
      <dgm:spPr/>
      <dgm:t>
        <a:bodyPr/>
        <a:lstStyle/>
        <a:p>
          <a:endParaRPr lang="en-GB"/>
        </a:p>
      </dgm:t>
    </dgm:pt>
    <dgm:pt modelId="{2B34B8F2-8309-493B-9B19-54E013A7EA92}">
      <dgm:prSet/>
      <dgm:spPr/>
      <dgm:t>
        <a:bodyPr/>
        <a:lstStyle/>
        <a:p>
          <a:pPr>
            <a:defRPr b="1"/>
          </a:pPr>
          <a:r>
            <a:rPr lang="en-US" dirty="0"/>
            <a:t>12:00 – 12:15</a:t>
          </a:r>
        </a:p>
      </dgm:t>
    </dgm:pt>
    <dgm:pt modelId="{00BA8699-95BC-418D-9F93-4428B8C47C14}" type="parTrans" cxnId="{8C7E8A1F-09FB-4BE7-9D42-FC1F0DB10554}">
      <dgm:prSet/>
      <dgm:spPr/>
      <dgm:t>
        <a:bodyPr/>
        <a:lstStyle/>
        <a:p>
          <a:endParaRPr lang="en-GB"/>
        </a:p>
      </dgm:t>
    </dgm:pt>
    <dgm:pt modelId="{1E033D69-2AAE-4B62-A7E0-ADA01DB7A75F}" type="sibTrans" cxnId="{8C7E8A1F-09FB-4BE7-9D42-FC1F0DB10554}">
      <dgm:prSet/>
      <dgm:spPr/>
      <dgm:t>
        <a:bodyPr/>
        <a:lstStyle/>
        <a:p>
          <a:endParaRPr lang="en-GB"/>
        </a:p>
      </dgm:t>
    </dgm:pt>
    <dgm:pt modelId="{1B335283-5986-4067-AA48-0ECEE8846A8D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A19865F7-EAC9-43BC-9807-2D707B88FECE}" type="parTrans" cxnId="{2BC3A6C1-876D-4B27-B409-CAA95B28A217}">
      <dgm:prSet/>
      <dgm:spPr/>
      <dgm:t>
        <a:bodyPr/>
        <a:lstStyle/>
        <a:p>
          <a:endParaRPr lang="en-GB"/>
        </a:p>
      </dgm:t>
    </dgm:pt>
    <dgm:pt modelId="{38185069-65E3-4113-B2CA-1EFF0617B620}" type="sibTrans" cxnId="{2BC3A6C1-876D-4B27-B409-CAA95B28A217}">
      <dgm:prSet/>
      <dgm:spPr/>
      <dgm:t>
        <a:bodyPr/>
        <a:lstStyle/>
        <a:p>
          <a:endParaRPr lang="en-GB"/>
        </a:p>
      </dgm:t>
    </dgm:pt>
    <dgm:pt modelId="{24B33BDE-20F4-4ECA-AF58-807C390347D6}">
      <dgm:prSet/>
      <dgm:spPr/>
      <dgm:t>
        <a:bodyPr/>
        <a:lstStyle/>
        <a:p>
          <a:pPr>
            <a:defRPr b="1"/>
          </a:pPr>
          <a:r>
            <a:rPr lang="en-US" dirty="0"/>
            <a:t>15:30 – 15:45</a:t>
          </a:r>
        </a:p>
      </dgm:t>
    </dgm:pt>
    <dgm:pt modelId="{728A6719-80BD-4C46-B21A-A670432415F0}" type="parTrans" cxnId="{214B3D7E-CF80-4A12-81E1-ED6B0D12D8C7}">
      <dgm:prSet/>
      <dgm:spPr/>
      <dgm:t>
        <a:bodyPr/>
        <a:lstStyle/>
        <a:p>
          <a:endParaRPr lang="en-GB"/>
        </a:p>
      </dgm:t>
    </dgm:pt>
    <dgm:pt modelId="{5AB1900F-64F7-4DD1-A3BD-C924476AEC9B}" type="sibTrans" cxnId="{214B3D7E-CF80-4A12-81E1-ED6B0D12D8C7}">
      <dgm:prSet/>
      <dgm:spPr/>
      <dgm:t>
        <a:bodyPr/>
        <a:lstStyle/>
        <a:p>
          <a:endParaRPr lang="en-GB"/>
        </a:p>
      </dgm:t>
    </dgm:pt>
    <dgm:pt modelId="{62292B10-0378-41A4-9A35-99535FFBC207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A9B27181-C72D-4588-B9A9-06E4F3236C63}" type="parTrans" cxnId="{2D131176-F4FA-402A-B711-F18D7B4DAEEF}">
      <dgm:prSet/>
      <dgm:spPr/>
      <dgm:t>
        <a:bodyPr/>
        <a:lstStyle/>
        <a:p>
          <a:endParaRPr lang="en-GB"/>
        </a:p>
      </dgm:t>
    </dgm:pt>
    <dgm:pt modelId="{44B0F92A-714B-4219-85FE-AB5925F88EE7}" type="sibTrans" cxnId="{2D131176-F4FA-402A-B711-F18D7B4DAEEF}">
      <dgm:prSet/>
      <dgm:spPr/>
      <dgm:t>
        <a:bodyPr/>
        <a:lstStyle/>
        <a:p>
          <a:endParaRPr lang="en-GB"/>
        </a:p>
      </dgm:t>
    </dgm:pt>
    <dgm:pt modelId="{7D4AF460-2838-461F-ABC4-F3C6DA0CBA55}">
      <dgm:prSet/>
      <dgm:spPr/>
      <dgm:t>
        <a:bodyPr/>
        <a:lstStyle/>
        <a:p>
          <a:pPr>
            <a:defRPr b="1"/>
          </a:pPr>
          <a:r>
            <a:rPr lang="en-US" dirty="0"/>
            <a:t>12:15 – 13:00</a:t>
          </a:r>
        </a:p>
      </dgm:t>
    </dgm:pt>
    <dgm:pt modelId="{B42E313A-BC0F-4E9F-8F6F-0785C42DC682}" type="parTrans" cxnId="{93B368F7-E283-4D4D-AC8A-23168C4CDDA7}">
      <dgm:prSet/>
      <dgm:spPr/>
      <dgm:t>
        <a:bodyPr/>
        <a:lstStyle/>
        <a:p>
          <a:endParaRPr lang="en-GB"/>
        </a:p>
      </dgm:t>
    </dgm:pt>
    <dgm:pt modelId="{605B7E2F-B60E-4F4C-A2B7-CAF072861AAE}" type="sibTrans" cxnId="{93B368F7-E283-4D4D-AC8A-23168C4CDDA7}">
      <dgm:prSet/>
      <dgm:spPr/>
      <dgm:t>
        <a:bodyPr/>
        <a:lstStyle/>
        <a:p>
          <a:endParaRPr lang="en-GB"/>
        </a:p>
      </dgm:t>
    </dgm:pt>
    <dgm:pt modelId="{187C9967-5C6A-406F-BEF5-9FF80FCD7AC0}">
      <dgm:prSet/>
      <dgm:spPr/>
      <dgm:t>
        <a:bodyPr/>
        <a:lstStyle/>
        <a:p>
          <a:r>
            <a:rPr lang="en-US" dirty="0"/>
            <a:t>Interactive Seminar – Basic Scripting Commands 2</a:t>
          </a:r>
        </a:p>
      </dgm:t>
    </dgm:pt>
    <dgm:pt modelId="{0D039AC9-3315-4460-A74F-D2B98ED05523}" type="parTrans" cxnId="{9DDBFAEF-C6A5-444E-84DF-0C986FB0CEAC}">
      <dgm:prSet/>
      <dgm:spPr/>
      <dgm:t>
        <a:bodyPr/>
        <a:lstStyle/>
        <a:p>
          <a:endParaRPr lang="en-GB"/>
        </a:p>
      </dgm:t>
    </dgm:pt>
    <dgm:pt modelId="{CB407A78-F009-403F-B235-4FE4427663AA}" type="sibTrans" cxnId="{9DDBFAEF-C6A5-444E-84DF-0C986FB0CEAC}">
      <dgm:prSet/>
      <dgm:spPr/>
      <dgm:t>
        <a:bodyPr/>
        <a:lstStyle/>
        <a:p>
          <a:endParaRPr lang="en-GB"/>
        </a:p>
      </dgm:t>
    </dgm:pt>
    <dgm:pt modelId="{88FE34FC-4895-48DD-95E2-3689ABEBEED2}" type="pres">
      <dgm:prSet presAssocID="{8B8EC839-EF5A-46C5-BF0C-E6C5ED5816E6}" presName="root" presStyleCnt="0">
        <dgm:presLayoutVars>
          <dgm:chMax/>
          <dgm:chPref/>
          <dgm:animLvl val="lvl"/>
        </dgm:presLayoutVars>
      </dgm:prSet>
      <dgm:spPr/>
    </dgm:pt>
    <dgm:pt modelId="{80D84F44-3395-4A75-9939-7F4F737C2BDB}" type="pres">
      <dgm:prSet presAssocID="{8B8EC839-EF5A-46C5-BF0C-E6C5ED5816E6}" presName="divider" presStyleLbl="fgAcc1" presStyleIdx="0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7C58BE1-CF72-4DFC-8105-82E0F945AD8F}" type="pres">
      <dgm:prSet presAssocID="{8B8EC839-EF5A-46C5-BF0C-E6C5ED5816E6}" presName="nodes" presStyleCnt="0">
        <dgm:presLayoutVars>
          <dgm:chMax/>
          <dgm:chPref/>
          <dgm:animLvl val="lvl"/>
        </dgm:presLayoutVars>
      </dgm:prSet>
      <dgm:spPr/>
    </dgm:pt>
    <dgm:pt modelId="{D874DC56-1BEB-43BC-A892-7E3C58FDC9FD}" type="pres">
      <dgm:prSet presAssocID="{5885B991-1194-4DAC-A92C-CA01248B23D2}" presName="composite" presStyleCnt="0"/>
      <dgm:spPr/>
    </dgm:pt>
    <dgm:pt modelId="{3813B79D-E1CA-4CF5-911B-C5ABEEC89429}" type="pres">
      <dgm:prSet presAssocID="{5885B991-1194-4DAC-A92C-CA01248B23D2}" presName="ConnectorPoint" presStyleLbl="lnNode1" presStyleIdx="0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F25EBF19-109B-4F71-B010-8FDD1B9F0417}" type="pres">
      <dgm:prSet presAssocID="{5885B991-1194-4DAC-A92C-CA01248B23D2}" presName="DropPinPlaceHolder" presStyleCnt="0"/>
      <dgm:spPr/>
    </dgm:pt>
    <dgm:pt modelId="{C5E634F8-12FA-4E4F-A1BB-E91502D1483F}" type="pres">
      <dgm:prSet presAssocID="{5885B991-1194-4DAC-A92C-CA01248B23D2}" presName="DropPin" presStyleLbl="alignNode1" presStyleIdx="0" presStyleCnt="9"/>
      <dgm:spPr/>
    </dgm:pt>
    <dgm:pt modelId="{127B5AAD-275E-4DF0-B742-6CB933450B14}" type="pres">
      <dgm:prSet presAssocID="{5885B991-1194-4DAC-A92C-CA01248B23D2}" presName="Ellipse" presStyleLbl="fgAcc1" presStyleIdx="1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A931FF19-3F32-428B-B3E6-CD3DF63F2773}" type="pres">
      <dgm:prSet presAssocID="{5885B991-1194-4DAC-A92C-CA01248B23D2}" presName="L2TextContainer" presStyleLbl="revTx" presStyleIdx="0" presStyleCnt="18">
        <dgm:presLayoutVars>
          <dgm:bulletEnabled val="1"/>
        </dgm:presLayoutVars>
      </dgm:prSet>
      <dgm:spPr/>
    </dgm:pt>
    <dgm:pt modelId="{A9754371-FCC6-461B-8C41-3B97F0FE6F8C}" type="pres">
      <dgm:prSet presAssocID="{5885B991-1194-4DAC-A92C-CA01248B23D2}" presName="L1TextContainer" presStyleLbl="revTx" presStyleIdx="1" presStyleCnt="18">
        <dgm:presLayoutVars>
          <dgm:chMax val="1"/>
          <dgm:chPref val="1"/>
          <dgm:bulletEnabled val="1"/>
        </dgm:presLayoutVars>
      </dgm:prSet>
      <dgm:spPr/>
    </dgm:pt>
    <dgm:pt modelId="{1D752D42-01A5-4501-BA68-5FDFCD81BD68}" type="pres">
      <dgm:prSet presAssocID="{5885B991-1194-4DAC-A92C-CA01248B23D2}" presName="ConnectLine" presStyleLbl="sibTrans1D1" presStyleIdx="0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69F8373-A7E2-4257-94B3-707296D7F2F7}" type="pres">
      <dgm:prSet presAssocID="{5885B991-1194-4DAC-A92C-CA01248B23D2}" presName="EmptyPlaceHolder" presStyleCnt="0"/>
      <dgm:spPr/>
    </dgm:pt>
    <dgm:pt modelId="{51477BE2-6253-45A0-B89E-793538FEDC93}" type="pres">
      <dgm:prSet presAssocID="{2E60AD56-0DFA-4F4C-A0A9-4E628FA3A277}" presName="spaceBetweenRectangles" presStyleCnt="0"/>
      <dgm:spPr/>
    </dgm:pt>
    <dgm:pt modelId="{12060131-69BD-4BAF-8A4C-22A89B221328}" type="pres">
      <dgm:prSet presAssocID="{42E0A3D4-7AD6-4681-8311-B6CAEBAA376C}" presName="composite" presStyleCnt="0"/>
      <dgm:spPr/>
    </dgm:pt>
    <dgm:pt modelId="{6D2B3436-0242-4AC4-9D9E-2FB0FDCDAEC4}" type="pres">
      <dgm:prSet presAssocID="{42E0A3D4-7AD6-4681-8311-B6CAEBAA376C}" presName="ConnectorPoint" presStyleLbl="lnNode1" presStyleIdx="1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28AD39A8-6FFD-4995-8400-E5DA53C49E62}" type="pres">
      <dgm:prSet presAssocID="{42E0A3D4-7AD6-4681-8311-B6CAEBAA376C}" presName="DropPinPlaceHolder" presStyleCnt="0"/>
      <dgm:spPr/>
    </dgm:pt>
    <dgm:pt modelId="{B34B3565-FAFC-4FC4-8456-8DB137BAF28B}" type="pres">
      <dgm:prSet presAssocID="{42E0A3D4-7AD6-4681-8311-B6CAEBAA376C}" presName="DropPin" presStyleLbl="alignNode1" presStyleIdx="1" presStyleCnt="9"/>
      <dgm:spPr/>
    </dgm:pt>
    <dgm:pt modelId="{16FB6BCA-C8D8-42D7-92A9-9E5AF4CC8F1A}" type="pres">
      <dgm:prSet presAssocID="{42E0A3D4-7AD6-4681-8311-B6CAEBAA376C}" presName="Ellipse" presStyleLbl="fgAcc1" presStyleIdx="2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DD7549E4-0540-48B5-AF79-7D415F384467}" type="pres">
      <dgm:prSet presAssocID="{42E0A3D4-7AD6-4681-8311-B6CAEBAA376C}" presName="L2TextContainer" presStyleLbl="revTx" presStyleIdx="2" presStyleCnt="18">
        <dgm:presLayoutVars>
          <dgm:bulletEnabled val="1"/>
        </dgm:presLayoutVars>
      </dgm:prSet>
      <dgm:spPr/>
    </dgm:pt>
    <dgm:pt modelId="{93D77A5A-D33A-4A1F-AB05-CCF65C9174A6}" type="pres">
      <dgm:prSet presAssocID="{42E0A3D4-7AD6-4681-8311-B6CAEBAA376C}" presName="L1TextContainer" presStyleLbl="revTx" presStyleIdx="3" presStyleCnt="18">
        <dgm:presLayoutVars>
          <dgm:chMax val="1"/>
          <dgm:chPref val="1"/>
          <dgm:bulletEnabled val="1"/>
        </dgm:presLayoutVars>
      </dgm:prSet>
      <dgm:spPr/>
    </dgm:pt>
    <dgm:pt modelId="{1E95ACE9-C7D3-4421-BE8F-4A7554284ACF}" type="pres">
      <dgm:prSet presAssocID="{42E0A3D4-7AD6-4681-8311-B6CAEBAA376C}" presName="ConnectLine" presStyleLbl="sibTrans1D1" presStyleIdx="1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7C2DA24-378E-40E7-95E6-E68699830781}" type="pres">
      <dgm:prSet presAssocID="{42E0A3D4-7AD6-4681-8311-B6CAEBAA376C}" presName="EmptyPlaceHolder" presStyleCnt="0"/>
      <dgm:spPr/>
    </dgm:pt>
    <dgm:pt modelId="{DD1B27B6-58C2-4BBF-A34D-CF24A9959A0B}" type="pres">
      <dgm:prSet presAssocID="{98CC0811-B38B-4772-8CF6-847CB06E1750}" presName="spaceBetweenRectangles" presStyleCnt="0"/>
      <dgm:spPr/>
    </dgm:pt>
    <dgm:pt modelId="{F627F952-B6C7-4F56-A892-7BF90F30227A}" type="pres">
      <dgm:prSet presAssocID="{0BBD5D1B-AD3B-46B9-9740-43F24157FBF5}" presName="composite" presStyleCnt="0"/>
      <dgm:spPr/>
    </dgm:pt>
    <dgm:pt modelId="{0FFA16C3-F6A7-450B-B41C-7A464B0331F0}" type="pres">
      <dgm:prSet presAssocID="{0BBD5D1B-AD3B-46B9-9740-43F24157FBF5}" presName="ConnectorPoint" presStyleLbl="lnNode1" presStyleIdx="2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D4CA68CF-941E-4631-8279-B9DE8C956AEE}" type="pres">
      <dgm:prSet presAssocID="{0BBD5D1B-AD3B-46B9-9740-43F24157FBF5}" presName="DropPinPlaceHolder" presStyleCnt="0"/>
      <dgm:spPr/>
    </dgm:pt>
    <dgm:pt modelId="{3D0133A6-D252-4A50-88E3-4FC716AC8314}" type="pres">
      <dgm:prSet presAssocID="{0BBD5D1B-AD3B-46B9-9740-43F24157FBF5}" presName="DropPin" presStyleLbl="alignNode1" presStyleIdx="2" presStyleCnt="9"/>
      <dgm:spPr/>
    </dgm:pt>
    <dgm:pt modelId="{B4DF4EB8-D617-4ED6-8EA0-3A50E59DB4F6}" type="pres">
      <dgm:prSet presAssocID="{0BBD5D1B-AD3B-46B9-9740-43F24157FBF5}" presName="Ellipse" presStyleLbl="fgAcc1" presStyleIdx="3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CDC62B79-3DCD-4C3A-8564-A3C253D67ECC}" type="pres">
      <dgm:prSet presAssocID="{0BBD5D1B-AD3B-46B9-9740-43F24157FBF5}" presName="L2TextContainer" presStyleLbl="revTx" presStyleIdx="4" presStyleCnt="18">
        <dgm:presLayoutVars>
          <dgm:bulletEnabled val="1"/>
        </dgm:presLayoutVars>
      </dgm:prSet>
      <dgm:spPr/>
    </dgm:pt>
    <dgm:pt modelId="{7C163E83-CE4F-4772-9A0A-E9294A0072D0}" type="pres">
      <dgm:prSet presAssocID="{0BBD5D1B-AD3B-46B9-9740-43F24157FBF5}" presName="L1TextContainer" presStyleLbl="revTx" presStyleIdx="5" presStyleCnt="18">
        <dgm:presLayoutVars>
          <dgm:chMax val="1"/>
          <dgm:chPref val="1"/>
          <dgm:bulletEnabled val="1"/>
        </dgm:presLayoutVars>
      </dgm:prSet>
      <dgm:spPr/>
    </dgm:pt>
    <dgm:pt modelId="{8213200F-4056-47B5-83BE-99EA4274A751}" type="pres">
      <dgm:prSet presAssocID="{0BBD5D1B-AD3B-46B9-9740-43F24157FBF5}" presName="ConnectLine" presStyleLbl="sibTrans1D1" presStyleIdx="2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07137AF-F89E-48AD-9CF8-BDF83AC839FB}" type="pres">
      <dgm:prSet presAssocID="{0BBD5D1B-AD3B-46B9-9740-43F24157FBF5}" presName="EmptyPlaceHolder" presStyleCnt="0"/>
      <dgm:spPr/>
    </dgm:pt>
    <dgm:pt modelId="{F7D9995A-9A56-4F4D-935A-E73F4B75CB9B}" type="pres">
      <dgm:prSet presAssocID="{A22B021A-DA7B-41AA-993D-630B54677742}" presName="spaceBetweenRectangles" presStyleCnt="0"/>
      <dgm:spPr/>
    </dgm:pt>
    <dgm:pt modelId="{A89FB2D0-449F-4A25-9565-2010C541A86E}" type="pres">
      <dgm:prSet presAssocID="{2B34B8F2-8309-493B-9B19-54E013A7EA92}" presName="composite" presStyleCnt="0"/>
      <dgm:spPr/>
    </dgm:pt>
    <dgm:pt modelId="{95A8FBE1-CCC2-44E0-ADCE-EDA9E7A53275}" type="pres">
      <dgm:prSet presAssocID="{2B34B8F2-8309-493B-9B19-54E013A7EA92}" presName="ConnectorPoint" presStyleLbl="lnNode1" presStyleIdx="3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5F064B58-5D37-4F90-A3BB-59320A05C04D}" type="pres">
      <dgm:prSet presAssocID="{2B34B8F2-8309-493B-9B19-54E013A7EA92}" presName="DropPinPlaceHolder" presStyleCnt="0"/>
      <dgm:spPr/>
    </dgm:pt>
    <dgm:pt modelId="{B5C711A7-1430-439C-B096-8E020228CDE4}" type="pres">
      <dgm:prSet presAssocID="{2B34B8F2-8309-493B-9B19-54E013A7EA92}" presName="DropPin" presStyleLbl="alignNode1" presStyleIdx="3" presStyleCnt="9"/>
      <dgm:spPr/>
    </dgm:pt>
    <dgm:pt modelId="{54F95519-3AA2-4C20-A664-1A6A30A1C5EF}" type="pres">
      <dgm:prSet presAssocID="{2B34B8F2-8309-493B-9B19-54E013A7EA92}" presName="Ellipse" presStyleLbl="fgAcc1" presStyleIdx="4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669D4B6-23C8-4310-90C2-EDB55577CFAA}" type="pres">
      <dgm:prSet presAssocID="{2B34B8F2-8309-493B-9B19-54E013A7EA92}" presName="L2TextContainer" presStyleLbl="revTx" presStyleIdx="6" presStyleCnt="18">
        <dgm:presLayoutVars>
          <dgm:bulletEnabled val="1"/>
        </dgm:presLayoutVars>
      </dgm:prSet>
      <dgm:spPr/>
    </dgm:pt>
    <dgm:pt modelId="{A71E4149-A7D4-4F42-8DF5-A2AD78E6030D}" type="pres">
      <dgm:prSet presAssocID="{2B34B8F2-8309-493B-9B19-54E013A7EA92}" presName="L1TextContainer" presStyleLbl="revTx" presStyleIdx="7" presStyleCnt="18">
        <dgm:presLayoutVars>
          <dgm:chMax val="1"/>
          <dgm:chPref val="1"/>
          <dgm:bulletEnabled val="1"/>
        </dgm:presLayoutVars>
      </dgm:prSet>
      <dgm:spPr/>
    </dgm:pt>
    <dgm:pt modelId="{03BD5FC0-6127-401A-A596-69DAB5ABF926}" type="pres">
      <dgm:prSet presAssocID="{2B34B8F2-8309-493B-9B19-54E013A7EA92}" presName="ConnectLine" presStyleLbl="sibTrans1D1" presStyleIdx="3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7449220-2D43-4BB0-933E-8E894D3C6B81}" type="pres">
      <dgm:prSet presAssocID="{2B34B8F2-8309-493B-9B19-54E013A7EA92}" presName="EmptyPlaceHolder" presStyleCnt="0"/>
      <dgm:spPr/>
    </dgm:pt>
    <dgm:pt modelId="{AA55FA24-31CD-4AE4-916A-A858ACDF8F33}" type="pres">
      <dgm:prSet presAssocID="{1E033D69-2AAE-4B62-A7E0-ADA01DB7A75F}" presName="spaceBetweenRectangles" presStyleCnt="0"/>
      <dgm:spPr/>
    </dgm:pt>
    <dgm:pt modelId="{713A4B45-532B-4B55-8259-FA058006F9A3}" type="pres">
      <dgm:prSet presAssocID="{7D4AF460-2838-461F-ABC4-F3C6DA0CBA55}" presName="composite" presStyleCnt="0"/>
      <dgm:spPr/>
    </dgm:pt>
    <dgm:pt modelId="{41D2BA57-B7F3-4135-98FE-1133CB25EFAD}" type="pres">
      <dgm:prSet presAssocID="{7D4AF460-2838-461F-ABC4-F3C6DA0CBA55}" presName="ConnectorPoint" presStyleLbl="lnNode1" presStyleIdx="4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90C45FE1-C852-465D-A917-1A73128991B0}" type="pres">
      <dgm:prSet presAssocID="{7D4AF460-2838-461F-ABC4-F3C6DA0CBA55}" presName="DropPinPlaceHolder" presStyleCnt="0"/>
      <dgm:spPr/>
    </dgm:pt>
    <dgm:pt modelId="{69A7CF64-DC3C-4F30-A621-28BF7AF95E18}" type="pres">
      <dgm:prSet presAssocID="{7D4AF460-2838-461F-ABC4-F3C6DA0CBA55}" presName="DropPin" presStyleLbl="alignNode1" presStyleIdx="4" presStyleCnt="9"/>
      <dgm:spPr/>
    </dgm:pt>
    <dgm:pt modelId="{1C82B1A0-3DCA-41C7-B53D-A35DDE2CB00C}" type="pres">
      <dgm:prSet presAssocID="{7D4AF460-2838-461F-ABC4-F3C6DA0CBA55}" presName="Ellipse" presStyleLbl="fgAcc1" presStyleIdx="5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98D7E11-67CD-4254-A847-B4DDF845790B}" type="pres">
      <dgm:prSet presAssocID="{7D4AF460-2838-461F-ABC4-F3C6DA0CBA55}" presName="L2TextContainer" presStyleLbl="revTx" presStyleIdx="8" presStyleCnt="18">
        <dgm:presLayoutVars>
          <dgm:bulletEnabled val="1"/>
        </dgm:presLayoutVars>
      </dgm:prSet>
      <dgm:spPr/>
    </dgm:pt>
    <dgm:pt modelId="{5C1E05F7-1CAE-4A81-91BE-EBDBD869721F}" type="pres">
      <dgm:prSet presAssocID="{7D4AF460-2838-461F-ABC4-F3C6DA0CBA55}" presName="L1TextContainer" presStyleLbl="revTx" presStyleIdx="9" presStyleCnt="18">
        <dgm:presLayoutVars>
          <dgm:chMax val="1"/>
          <dgm:chPref val="1"/>
          <dgm:bulletEnabled val="1"/>
        </dgm:presLayoutVars>
      </dgm:prSet>
      <dgm:spPr/>
    </dgm:pt>
    <dgm:pt modelId="{9FE99CB6-56B0-4079-9B6D-E44CB3E342A4}" type="pres">
      <dgm:prSet presAssocID="{7D4AF460-2838-461F-ABC4-F3C6DA0CBA55}" presName="ConnectLine" presStyleLbl="sibTrans1D1" presStyleIdx="4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D436827-7E26-41A8-A526-2F9A0B4A0550}" type="pres">
      <dgm:prSet presAssocID="{7D4AF460-2838-461F-ABC4-F3C6DA0CBA55}" presName="EmptyPlaceHolder" presStyleCnt="0"/>
      <dgm:spPr/>
    </dgm:pt>
    <dgm:pt modelId="{7009EFCA-C518-48B2-893C-FDB1A618FA90}" type="pres">
      <dgm:prSet presAssocID="{605B7E2F-B60E-4F4C-A2B7-CAF072861AAE}" presName="spaceBetweenRectangles" presStyleCnt="0"/>
      <dgm:spPr/>
    </dgm:pt>
    <dgm:pt modelId="{6DB8821D-2CD8-4765-B05C-B254B8EC7148}" type="pres">
      <dgm:prSet presAssocID="{2A430EF6-0128-48A1-AFF1-015B6BA8EF9F}" presName="composite" presStyleCnt="0"/>
      <dgm:spPr/>
    </dgm:pt>
    <dgm:pt modelId="{61A73C8A-C2D1-4D5B-B0B6-F8B5433415AB}" type="pres">
      <dgm:prSet presAssocID="{2A430EF6-0128-48A1-AFF1-015B6BA8EF9F}" presName="ConnectorPoint" presStyleLbl="lnNode1" presStyleIdx="5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BBC248BA-6FDA-4FB6-B4BF-9F17EAD3A9CA}" type="pres">
      <dgm:prSet presAssocID="{2A430EF6-0128-48A1-AFF1-015B6BA8EF9F}" presName="DropPinPlaceHolder" presStyleCnt="0"/>
      <dgm:spPr/>
    </dgm:pt>
    <dgm:pt modelId="{45FD5473-1A3B-4050-B32C-7E9D44746D16}" type="pres">
      <dgm:prSet presAssocID="{2A430EF6-0128-48A1-AFF1-015B6BA8EF9F}" presName="DropPin" presStyleLbl="alignNode1" presStyleIdx="5" presStyleCnt="9"/>
      <dgm:spPr/>
    </dgm:pt>
    <dgm:pt modelId="{01E32021-3F7F-4A2D-8BDC-8DF9D6E6F01E}" type="pres">
      <dgm:prSet presAssocID="{2A430EF6-0128-48A1-AFF1-015B6BA8EF9F}" presName="Ellipse" presStyleLbl="fgAcc1" presStyleIdx="6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03FB932D-1813-4E8E-892D-A2C72861A762}" type="pres">
      <dgm:prSet presAssocID="{2A430EF6-0128-48A1-AFF1-015B6BA8EF9F}" presName="L2TextContainer" presStyleLbl="revTx" presStyleIdx="10" presStyleCnt="18">
        <dgm:presLayoutVars>
          <dgm:bulletEnabled val="1"/>
        </dgm:presLayoutVars>
      </dgm:prSet>
      <dgm:spPr/>
    </dgm:pt>
    <dgm:pt modelId="{82A0D5B4-D1F3-4863-AD37-660632D351C9}" type="pres">
      <dgm:prSet presAssocID="{2A430EF6-0128-48A1-AFF1-015B6BA8EF9F}" presName="L1TextContainer" presStyleLbl="revTx" presStyleIdx="11" presStyleCnt="18">
        <dgm:presLayoutVars>
          <dgm:chMax val="1"/>
          <dgm:chPref val="1"/>
          <dgm:bulletEnabled val="1"/>
        </dgm:presLayoutVars>
      </dgm:prSet>
      <dgm:spPr/>
    </dgm:pt>
    <dgm:pt modelId="{519FDC14-2C0A-40D3-8F5A-071C80D62C80}" type="pres">
      <dgm:prSet presAssocID="{2A430EF6-0128-48A1-AFF1-015B6BA8EF9F}" presName="ConnectLine" presStyleLbl="sibTrans1D1" presStyleIdx="5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8B4EA9-64B3-4476-9937-4657943CD295}" type="pres">
      <dgm:prSet presAssocID="{2A430EF6-0128-48A1-AFF1-015B6BA8EF9F}" presName="EmptyPlaceHolder" presStyleCnt="0"/>
      <dgm:spPr/>
    </dgm:pt>
    <dgm:pt modelId="{4589642B-E5C4-4CE6-B6CB-A4BDEDBB8C29}" type="pres">
      <dgm:prSet presAssocID="{D2C9445E-B27D-495A-A490-B4689D37B6C7}" presName="spaceBetweenRectangles" presStyleCnt="0"/>
      <dgm:spPr/>
    </dgm:pt>
    <dgm:pt modelId="{641523B7-113D-426C-B364-2A4F46EB75E4}" type="pres">
      <dgm:prSet presAssocID="{542249CA-482B-4729-AF25-84B0DC8C945E}" presName="composite" presStyleCnt="0"/>
      <dgm:spPr/>
    </dgm:pt>
    <dgm:pt modelId="{7917EE2B-D656-4DF6-98D8-083527CACDF1}" type="pres">
      <dgm:prSet presAssocID="{542249CA-482B-4729-AF25-84B0DC8C945E}" presName="ConnectorPoint" presStyleLbl="lnNode1" presStyleIdx="6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AEC5D87D-C886-450A-9048-792253F579D3}" type="pres">
      <dgm:prSet presAssocID="{542249CA-482B-4729-AF25-84B0DC8C945E}" presName="DropPinPlaceHolder" presStyleCnt="0"/>
      <dgm:spPr/>
    </dgm:pt>
    <dgm:pt modelId="{12DA4ECB-801A-4F19-844C-DFDCBDF15BBC}" type="pres">
      <dgm:prSet presAssocID="{542249CA-482B-4729-AF25-84B0DC8C945E}" presName="DropPin" presStyleLbl="alignNode1" presStyleIdx="6" presStyleCnt="9"/>
      <dgm:spPr/>
    </dgm:pt>
    <dgm:pt modelId="{E823A063-3180-4B41-ABC2-3352588C666D}" type="pres">
      <dgm:prSet presAssocID="{542249CA-482B-4729-AF25-84B0DC8C945E}" presName="Ellipse" presStyleLbl="fgAcc1" presStyleIdx="7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ACD619B1-1179-457C-A772-64812CE7240E}" type="pres">
      <dgm:prSet presAssocID="{542249CA-482B-4729-AF25-84B0DC8C945E}" presName="L2TextContainer" presStyleLbl="revTx" presStyleIdx="12" presStyleCnt="18">
        <dgm:presLayoutVars>
          <dgm:bulletEnabled val="1"/>
        </dgm:presLayoutVars>
      </dgm:prSet>
      <dgm:spPr/>
    </dgm:pt>
    <dgm:pt modelId="{5B0A71F5-307B-4D21-BF53-9FED525BF1DC}" type="pres">
      <dgm:prSet presAssocID="{542249CA-482B-4729-AF25-84B0DC8C945E}" presName="L1TextContainer" presStyleLbl="revTx" presStyleIdx="13" presStyleCnt="18">
        <dgm:presLayoutVars>
          <dgm:chMax val="1"/>
          <dgm:chPref val="1"/>
          <dgm:bulletEnabled val="1"/>
        </dgm:presLayoutVars>
      </dgm:prSet>
      <dgm:spPr/>
    </dgm:pt>
    <dgm:pt modelId="{9AF2E307-8690-4E28-997A-7D5A97E6A95A}" type="pres">
      <dgm:prSet presAssocID="{542249CA-482B-4729-AF25-84B0DC8C945E}" presName="ConnectLine" presStyleLbl="sibTrans1D1" presStyleIdx="6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401209C-EBDF-49FB-A615-652C0928757F}" type="pres">
      <dgm:prSet presAssocID="{542249CA-482B-4729-AF25-84B0DC8C945E}" presName="EmptyPlaceHolder" presStyleCnt="0"/>
      <dgm:spPr/>
    </dgm:pt>
    <dgm:pt modelId="{19252D8D-C4C9-4297-A200-3B08FD02BF0D}" type="pres">
      <dgm:prSet presAssocID="{9102E8BD-F71E-42D6-8086-43D53488132C}" presName="spaceBetweenRectangles" presStyleCnt="0"/>
      <dgm:spPr/>
    </dgm:pt>
    <dgm:pt modelId="{0B1499F6-6793-469E-8637-48E09B89E650}" type="pres">
      <dgm:prSet presAssocID="{24B33BDE-20F4-4ECA-AF58-807C390347D6}" presName="composite" presStyleCnt="0"/>
      <dgm:spPr/>
    </dgm:pt>
    <dgm:pt modelId="{0C479C26-508A-4BE7-8063-D63FCF8409B7}" type="pres">
      <dgm:prSet presAssocID="{24B33BDE-20F4-4ECA-AF58-807C390347D6}" presName="ConnectorPoint" presStyleLbl="lnNode1" presStyleIdx="7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CD4C572B-B301-4686-AECF-8CE304DCDD9D}" type="pres">
      <dgm:prSet presAssocID="{24B33BDE-20F4-4ECA-AF58-807C390347D6}" presName="DropPinPlaceHolder" presStyleCnt="0"/>
      <dgm:spPr/>
    </dgm:pt>
    <dgm:pt modelId="{C8F7D8EE-4E04-4734-8D6F-939929962A35}" type="pres">
      <dgm:prSet presAssocID="{24B33BDE-20F4-4ECA-AF58-807C390347D6}" presName="DropPin" presStyleLbl="alignNode1" presStyleIdx="7" presStyleCnt="9"/>
      <dgm:spPr/>
    </dgm:pt>
    <dgm:pt modelId="{7122ACB9-2ED6-472D-8208-24453B67C610}" type="pres">
      <dgm:prSet presAssocID="{24B33BDE-20F4-4ECA-AF58-807C390347D6}" presName="Ellipse" presStyleLbl="fgAcc1" presStyleIdx="8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9CCB9C9-7B1B-47A8-ACBB-2802C73CEDE5}" type="pres">
      <dgm:prSet presAssocID="{24B33BDE-20F4-4ECA-AF58-807C390347D6}" presName="L2TextContainer" presStyleLbl="revTx" presStyleIdx="14" presStyleCnt="18">
        <dgm:presLayoutVars>
          <dgm:bulletEnabled val="1"/>
        </dgm:presLayoutVars>
      </dgm:prSet>
      <dgm:spPr/>
    </dgm:pt>
    <dgm:pt modelId="{4E97C213-7AEA-4A4D-8AAB-8C62776DBF82}" type="pres">
      <dgm:prSet presAssocID="{24B33BDE-20F4-4ECA-AF58-807C390347D6}" presName="L1TextContainer" presStyleLbl="revTx" presStyleIdx="15" presStyleCnt="18">
        <dgm:presLayoutVars>
          <dgm:chMax val="1"/>
          <dgm:chPref val="1"/>
          <dgm:bulletEnabled val="1"/>
        </dgm:presLayoutVars>
      </dgm:prSet>
      <dgm:spPr/>
    </dgm:pt>
    <dgm:pt modelId="{11F00334-FBAB-42FF-BAB4-08FF9281F905}" type="pres">
      <dgm:prSet presAssocID="{24B33BDE-20F4-4ECA-AF58-807C390347D6}" presName="ConnectLine" presStyleLbl="sibTrans1D1" presStyleIdx="7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13D4F50-E8A8-4C78-9C07-F263D08BE350}" type="pres">
      <dgm:prSet presAssocID="{24B33BDE-20F4-4ECA-AF58-807C390347D6}" presName="EmptyPlaceHolder" presStyleCnt="0"/>
      <dgm:spPr/>
    </dgm:pt>
    <dgm:pt modelId="{4FB521C1-1468-4AEC-9B46-A82005F36E5C}" type="pres">
      <dgm:prSet presAssocID="{5AB1900F-64F7-4DD1-A3BD-C924476AEC9B}" presName="spaceBetweenRectangles" presStyleCnt="0"/>
      <dgm:spPr/>
    </dgm:pt>
    <dgm:pt modelId="{1B479A74-9EE4-46B4-A3E0-97AF25F6FD4E}" type="pres">
      <dgm:prSet presAssocID="{4F36A7B6-3E78-492E-B54F-7CEBE42B57F9}" presName="composite" presStyleCnt="0"/>
      <dgm:spPr/>
    </dgm:pt>
    <dgm:pt modelId="{2A26FCEB-A99B-4EDE-8E5A-780B14A7D185}" type="pres">
      <dgm:prSet presAssocID="{4F36A7B6-3E78-492E-B54F-7CEBE42B57F9}" presName="ConnectorPoint" presStyleLbl="lnNode1" presStyleIdx="8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B280C74F-EC7C-4F5F-8FA7-69BBDAE4A177}" type="pres">
      <dgm:prSet presAssocID="{4F36A7B6-3E78-492E-B54F-7CEBE42B57F9}" presName="DropPinPlaceHolder" presStyleCnt="0"/>
      <dgm:spPr/>
    </dgm:pt>
    <dgm:pt modelId="{D05200CF-1CF7-4A7F-87CC-E70E5B5C0F97}" type="pres">
      <dgm:prSet presAssocID="{4F36A7B6-3E78-492E-B54F-7CEBE42B57F9}" presName="DropPin" presStyleLbl="alignNode1" presStyleIdx="8" presStyleCnt="9"/>
      <dgm:spPr/>
    </dgm:pt>
    <dgm:pt modelId="{B65F8036-84FB-418B-9F23-4B9B0370CA04}" type="pres">
      <dgm:prSet presAssocID="{4F36A7B6-3E78-492E-B54F-7CEBE42B57F9}" presName="Ellipse" presStyleLbl="fgAcc1" presStyleIdx="9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4AEAFF52-9E2E-45AA-AEE4-3BE7D9B2DA0A}" type="pres">
      <dgm:prSet presAssocID="{4F36A7B6-3E78-492E-B54F-7CEBE42B57F9}" presName="L2TextContainer" presStyleLbl="revTx" presStyleIdx="16" presStyleCnt="18">
        <dgm:presLayoutVars>
          <dgm:bulletEnabled val="1"/>
        </dgm:presLayoutVars>
      </dgm:prSet>
      <dgm:spPr/>
    </dgm:pt>
    <dgm:pt modelId="{2F528ADB-0B93-4177-AC3A-E71AEA88CF23}" type="pres">
      <dgm:prSet presAssocID="{4F36A7B6-3E78-492E-B54F-7CEBE42B57F9}" presName="L1TextContainer" presStyleLbl="revTx" presStyleIdx="17" presStyleCnt="18">
        <dgm:presLayoutVars>
          <dgm:chMax val="1"/>
          <dgm:chPref val="1"/>
          <dgm:bulletEnabled val="1"/>
        </dgm:presLayoutVars>
      </dgm:prSet>
      <dgm:spPr/>
    </dgm:pt>
    <dgm:pt modelId="{B531AD07-F2C4-4BD3-9C4A-65280DE46707}" type="pres">
      <dgm:prSet presAssocID="{4F36A7B6-3E78-492E-B54F-7CEBE42B57F9}" presName="ConnectLine" presStyleLbl="sibTrans1D1" presStyleIdx="8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CE2275D-0BF6-4926-B0AD-3226FB719EBA}" type="pres">
      <dgm:prSet presAssocID="{4F36A7B6-3E78-492E-B54F-7CEBE42B57F9}" presName="EmptyPlaceHolder" presStyleCnt="0"/>
      <dgm:spPr/>
    </dgm:pt>
  </dgm:ptLst>
  <dgm:cxnLst>
    <dgm:cxn modelId="{B8127A01-C093-455B-9488-4CE97097EA6B}" srcId="{8B8EC839-EF5A-46C5-BF0C-E6C5ED5816E6}" destId="{4F36A7B6-3E78-492E-B54F-7CEBE42B57F9}" srcOrd="8" destOrd="0" parTransId="{D94027A1-D6D3-445A-9E1E-D07BD150B951}" sibTransId="{F3C4CB9D-C9DB-48AF-9D56-3D27C1907609}"/>
    <dgm:cxn modelId="{B6ECF601-5C20-4C91-B347-F3DD9F9448A0}" type="presOf" srcId="{2B34B8F2-8309-493B-9B19-54E013A7EA92}" destId="{A71E4149-A7D4-4F42-8DF5-A2AD78E6030D}" srcOrd="0" destOrd="0" presId="urn:microsoft.com/office/officeart/2017/3/layout/DropPinTimeline"/>
    <dgm:cxn modelId="{9E566E17-C47B-44B3-8BA2-CBBB52350335}" type="presOf" srcId="{0BBD5D1B-AD3B-46B9-9740-43F24157FBF5}" destId="{7C163E83-CE4F-4772-9A0A-E9294A0072D0}" srcOrd="0" destOrd="0" presId="urn:microsoft.com/office/officeart/2017/3/layout/DropPinTimeline"/>
    <dgm:cxn modelId="{BCB90A19-1CB5-4DC1-AE78-D7CB863DD861}" type="presOf" srcId="{94FC33CC-077F-4A92-B310-C507B25B1F34}" destId="{CDC62B79-3DCD-4C3A-8564-A3C253D67ECC}" srcOrd="0" destOrd="0" presId="urn:microsoft.com/office/officeart/2017/3/layout/DropPinTimeline"/>
    <dgm:cxn modelId="{F5D7B71E-EA6E-41A3-B563-35C837BC410B}" type="presOf" srcId="{4F36A7B6-3E78-492E-B54F-7CEBE42B57F9}" destId="{2F528ADB-0B93-4177-AC3A-E71AEA88CF23}" srcOrd="0" destOrd="0" presId="urn:microsoft.com/office/officeart/2017/3/layout/DropPinTimeline"/>
    <dgm:cxn modelId="{8C7E8A1F-09FB-4BE7-9D42-FC1F0DB10554}" srcId="{8B8EC839-EF5A-46C5-BF0C-E6C5ED5816E6}" destId="{2B34B8F2-8309-493B-9B19-54E013A7EA92}" srcOrd="3" destOrd="0" parTransId="{00BA8699-95BC-418D-9F93-4428B8C47C14}" sibTransId="{1E033D69-2AAE-4B62-A7E0-ADA01DB7A75F}"/>
    <dgm:cxn modelId="{DD234A28-E716-4644-AC9E-7E0387DA9674}" srcId="{5885B991-1194-4DAC-A92C-CA01248B23D2}" destId="{4D00B0B2-05A3-4D09-B0E3-A71B72455494}" srcOrd="0" destOrd="0" parTransId="{8C703925-A366-49C0-98ED-68BB2C7FDF06}" sibTransId="{F34DA2D0-5E1C-4C86-ADAC-E5E47E80DEBE}"/>
    <dgm:cxn modelId="{DF6DE02A-56F6-44A0-98E6-17297DA1AE9C}" type="presOf" srcId="{62292B10-0378-41A4-9A35-99535FFBC207}" destId="{F9CCB9C9-7B1B-47A8-ACBB-2802C73CEDE5}" srcOrd="0" destOrd="0" presId="urn:microsoft.com/office/officeart/2017/3/layout/DropPinTimeline"/>
    <dgm:cxn modelId="{44059C30-D5A1-4E0E-A8C6-916A41C79D67}" type="presOf" srcId="{42E0A3D4-7AD6-4681-8311-B6CAEBAA376C}" destId="{93D77A5A-D33A-4A1F-AB05-CCF65C9174A6}" srcOrd="0" destOrd="0" presId="urn:microsoft.com/office/officeart/2017/3/layout/DropPinTimeline"/>
    <dgm:cxn modelId="{574CD03F-720C-4ED0-8CC7-A9BDD4347FC6}" type="presOf" srcId="{2A430EF6-0128-48A1-AFF1-015B6BA8EF9F}" destId="{82A0D5B4-D1F3-4863-AD37-660632D351C9}" srcOrd="0" destOrd="0" presId="urn:microsoft.com/office/officeart/2017/3/layout/DropPinTimeline"/>
    <dgm:cxn modelId="{D595335B-0984-4C75-B2D4-3264E192D38C}" srcId="{2A430EF6-0128-48A1-AFF1-015B6BA8EF9F}" destId="{FFF0B594-F3D1-45A5-A37C-528295BC05D1}" srcOrd="0" destOrd="0" parTransId="{F8F2A245-55EE-4017-8F70-96BE005F62DC}" sibTransId="{510B1B71-170C-466F-9075-B5E1ED084CDF}"/>
    <dgm:cxn modelId="{853CE06C-5940-42DB-ACCC-F1044463986C}" type="presOf" srcId="{4D00B0B2-05A3-4D09-B0E3-A71B72455494}" destId="{A931FF19-3F32-428B-B3E6-CD3DF63F2773}" srcOrd="0" destOrd="0" presId="urn:microsoft.com/office/officeart/2017/3/layout/DropPinTimeline"/>
    <dgm:cxn modelId="{BBF1756F-33AC-4BAC-A1E1-77AB77CD9451}" type="presOf" srcId="{187C9967-5C6A-406F-BEF5-9FF80FCD7AC0}" destId="{298D7E11-67CD-4254-A847-B4DDF845790B}" srcOrd="0" destOrd="0" presId="urn:microsoft.com/office/officeart/2017/3/layout/DropPinTimeline"/>
    <dgm:cxn modelId="{728D3972-C9EF-4E43-9936-2E78CB1E673A}" srcId="{542249CA-482B-4729-AF25-84B0DC8C945E}" destId="{4B2FB0D1-623F-4D23-8B5E-B601F3ABC3D5}" srcOrd="0" destOrd="0" parTransId="{D9BD0A72-8D8D-46B6-840B-297B780EA8D0}" sibTransId="{C2AD281D-169B-4943-AF3D-11558D876875}"/>
    <dgm:cxn modelId="{56361E73-CBC6-454E-BA5A-ECD26946DEA6}" srcId="{8B8EC839-EF5A-46C5-BF0C-E6C5ED5816E6}" destId="{2A430EF6-0128-48A1-AFF1-015B6BA8EF9F}" srcOrd="5" destOrd="0" parTransId="{6136959B-27DC-4AA1-9B1A-BEAD4320B815}" sibTransId="{D2C9445E-B27D-495A-A490-B4689D37B6C7}"/>
    <dgm:cxn modelId="{E5A76E74-0DF5-4861-A8E0-4A92906230D3}" type="presOf" srcId="{8B8EC839-EF5A-46C5-BF0C-E6C5ED5816E6}" destId="{88FE34FC-4895-48DD-95E2-3689ABEBEED2}" srcOrd="0" destOrd="0" presId="urn:microsoft.com/office/officeart/2017/3/layout/DropPinTimeline"/>
    <dgm:cxn modelId="{2D131176-F4FA-402A-B711-F18D7B4DAEEF}" srcId="{24B33BDE-20F4-4ECA-AF58-807C390347D6}" destId="{62292B10-0378-41A4-9A35-99535FFBC207}" srcOrd="0" destOrd="0" parTransId="{A9B27181-C72D-4588-B9A9-06E4F3236C63}" sibTransId="{44B0F92A-714B-4219-85FE-AB5925F88EE7}"/>
    <dgm:cxn modelId="{31348D78-1CD3-44F1-B264-C498AD14F24B}" type="presOf" srcId="{7D4AF460-2838-461F-ABC4-F3C6DA0CBA55}" destId="{5C1E05F7-1CAE-4A81-91BE-EBDBD869721F}" srcOrd="0" destOrd="0" presId="urn:microsoft.com/office/officeart/2017/3/layout/DropPinTimeline"/>
    <dgm:cxn modelId="{214B3D7E-CF80-4A12-81E1-ED6B0D12D8C7}" srcId="{8B8EC839-EF5A-46C5-BF0C-E6C5ED5816E6}" destId="{24B33BDE-20F4-4ECA-AF58-807C390347D6}" srcOrd="7" destOrd="0" parTransId="{728A6719-80BD-4C46-B21A-A670432415F0}" sibTransId="{5AB1900F-64F7-4DD1-A3BD-C924476AEC9B}"/>
    <dgm:cxn modelId="{96690D84-45A4-4EF7-A818-684AB72CC2E0}" type="presOf" srcId="{24B33BDE-20F4-4ECA-AF58-807C390347D6}" destId="{4E97C213-7AEA-4A4D-8AAB-8C62776DBF82}" srcOrd="0" destOrd="0" presId="urn:microsoft.com/office/officeart/2017/3/layout/DropPinTimeline"/>
    <dgm:cxn modelId="{97D09F85-E51C-4885-9409-06B65F1B34D9}" srcId="{4F36A7B6-3E78-492E-B54F-7CEBE42B57F9}" destId="{CC264503-61BD-449C-B007-2982802E2EB3}" srcOrd="0" destOrd="0" parTransId="{62B7D2AA-0D25-43C4-BAA4-975908F6D49A}" sibTransId="{F5649E99-5F18-47B5-B884-FF31E04F1DD6}"/>
    <dgm:cxn modelId="{23B60F92-9195-4C8B-97C9-D8300926BFFE}" srcId="{8B8EC839-EF5A-46C5-BF0C-E6C5ED5816E6}" destId="{5885B991-1194-4DAC-A92C-CA01248B23D2}" srcOrd="0" destOrd="0" parTransId="{2CFFD887-6ED3-42BE-9F31-00CBA9ECFBBA}" sibTransId="{2E60AD56-0DFA-4F4C-A0A9-4E628FA3A277}"/>
    <dgm:cxn modelId="{C5BE1599-E785-4369-A37E-12FFDAFDBA25}" srcId="{42E0A3D4-7AD6-4681-8311-B6CAEBAA376C}" destId="{F981736F-A1F6-4188-A4A5-06B389139C99}" srcOrd="0" destOrd="0" parTransId="{3DE2704B-DFD9-4040-BAFA-00CCE11ABCC8}" sibTransId="{DC5D48B9-3BD6-4E62-A967-C76C8E565DDC}"/>
    <dgm:cxn modelId="{5B783CAC-56C0-4FCC-8026-664B4659FC55}" type="presOf" srcId="{4B2FB0D1-623F-4D23-8B5E-B601F3ABC3D5}" destId="{ACD619B1-1179-457C-A772-64812CE7240E}" srcOrd="0" destOrd="0" presId="urn:microsoft.com/office/officeart/2017/3/layout/DropPinTimeline"/>
    <dgm:cxn modelId="{F79012AD-DF74-4599-9436-F6BDD5294CFB}" type="presOf" srcId="{FFF0B594-F3D1-45A5-A37C-528295BC05D1}" destId="{03FB932D-1813-4E8E-892D-A2C72861A762}" srcOrd="0" destOrd="0" presId="urn:microsoft.com/office/officeart/2017/3/layout/DropPinTimeline"/>
    <dgm:cxn modelId="{6E1A68AE-9A9D-4A79-B9D6-A93BC0FB28C3}" srcId="{8B8EC839-EF5A-46C5-BF0C-E6C5ED5816E6}" destId="{0BBD5D1B-AD3B-46B9-9740-43F24157FBF5}" srcOrd="2" destOrd="0" parTransId="{01A80E1E-FA9E-4A26-9325-7AE8D56513AA}" sibTransId="{A22B021A-DA7B-41AA-993D-630B54677742}"/>
    <dgm:cxn modelId="{5E68CBB2-55BA-40D5-9F68-23F965BC280B}" type="presOf" srcId="{F981736F-A1F6-4188-A4A5-06B389139C99}" destId="{DD7549E4-0540-48B5-AF79-7D415F384467}" srcOrd="0" destOrd="0" presId="urn:microsoft.com/office/officeart/2017/3/layout/DropPinTimeline"/>
    <dgm:cxn modelId="{CBEFD3B8-5699-4375-8841-13A24757F708}" type="presOf" srcId="{CC264503-61BD-449C-B007-2982802E2EB3}" destId="{4AEAFF52-9E2E-45AA-AEE4-3BE7D9B2DA0A}" srcOrd="0" destOrd="0" presId="urn:microsoft.com/office/officeart/2017/3/layout/DropPinTimeline"/>
    <dgm:cxn modelId="{2BC3A6C1-876D-4B27-B409-CAA95B28A217}" srcId="{2B34B8F2-8309-493B-9B19-54E013A7EA92}" destId="{1B335283-5986-4067-AA48-0ECEE8846A8D}" srcOrd="0" destOrd="0" parTransId="{A19865F7-EAC9-43BC-9807-2D707B88FECE}" sibTransId="{38185069-65E3-4113-B2CA-1EFF0617B620}"/>
    <dgm:cxn modelId="{8EC3F0DE-9545-4D0A-8181-01343EF31F72}" type="presOf" srcId="{542249CA-482B-4729-AF25-84B0DC8C945E}" destId="{5B0A71F5-307B-4D21-BF53-9FED525BF1DC}" srcOrd="0" destOrd="0" presId="urn:microsoft.com/office/officeart/2017/3/layout/DropPinTimeline"/>
    <dgm:cxn modelId="{8E9264E7-6151-44CE-ADA3-07D01893EAEA}" type="presOf" srcId="{1B335283-5986-4067-AA48-0ECEE8846A8D}" destId="{8669D4B6-23C8-4310-90C2-EDB55577CFAA}" srcOrd="0" destOrd="0" presId="urn:microsoft.com/office/officeart/2017/3/layout/DropPinTimeline"/>
    <dgm:cxn modelId="{6E13BCEA-F943-434E-ADCF-8517EBF954C4}" srcId="{8B8EC839-EF5A-46C5-BF0C-E6C5ED5816E6}" destId="{542249CA-482B-4729-AF25-84B0DC8C945E}" srcOrd="6" destOrd="0" parTransId="{2154C42D-8D2F-4CB5-BD0B-C4F8FD577BE0}" sibTransId="{9102E8BD-F71E-42D6-8086-43D53488132C}"/>
    <dgm:cxn modelId="{9DDBFAEF-C6A5-444E-84DF-0C986FB0CEAC}" srcId="{7D4AF460-2838-461F-ABC4-F3C6DA0CBA55}" destId="{187C9967-5C6A-406F-BEF5-9FF80FCD7AC0}" srcOrd="0" destOrd="0" parTransId="{0D039AC9-3315-4460-A74F-D2B98ED05523}" sibTransId="{CB407A78-F009-403F-B235-4FE4427663AA}"/>
    <dgm:cxn modelId="{094856F5-6537-4864-B101-7192252A8A7B}" srcId="{0BBD5D1B-AD3B-46B9-9740-43F24157FBF5}" destId="{94FC33CC-077F-4A92-B310-C507B25B1F34}" srcOrd="0" destOrd="0" parTransId="{73F167B4-4699-453C-934F-8C7763A25661}" sibTransId="{A05702EE-FCED-4EE9-9EB3-BA6B8C3CD269}"/>
    <dgm:cxn modelId="{93B368F7-E283-4D4D-AC8A-23168C4CDDA7}" srcId="{8B8EC839-EF5A-46C5-BF0C-E6C5ED5816E6}" destId="{7D4AF460-2838-461F-ABC4-F3C6DA0CBA55}" srcOrd="4" destOrd="0" parTransId="{B42E313A-BC0F-4E9F-8F6F-0785C42DC682}" sibTransId="{605B7E2F-B60E-4F4C-A2B7-CAF072861AAE}"/>
    <dgm:cxn modelId="{C89A8BF8-AA5F-46BF-A9C7-637634091AA2}" srcId="{8B8EC839-EF5A-46C5-BF0C-E6C5ED5816E6}" destId="{42E0A3D4-7AD6-4681-8311-B6CAEBAA376C}" srcOrd="1" destOrd="0" parTransId="{80A60D68-7D6B-4217-8783-0AD0AF4ABD8E}" sibTransId="{98CC0811-B38B-4772-8CF6-847CB06E1750}"/>
    <dgm:cxn modelId="{06B307FB-7D5F-458E-B2DA-E8DDB8D20753}" type="presOf" srcId="{5885B991-1194-4DAC-A92C-CA01248B23D2}" destId="{A9754371-FCC6-461B-8C41-3B97F0FE6F8C}" srcOrd="0" destOrd="0" presId="urn:microsoft.com/office/officeart/2017/3/layout/DropPinTimeline"/>
    <dgm:cxn modelId="{6960D2F7-8930-4053-A4F7-E23454C2CCC4}" type="presParOf" srcId="{88FE34FC-4895-48DD-95E2-3689ABEBEED2}" destId="{80D84F44-3395-4A75-9939-7F4F737C2BDB}" srcOrd="0" destOrd="0" presId="urn:microsoft.com/office/officeart/2017/3/layout/DropPinTimeline"/>
    <dgm:cxn modelId="{B458DEE7-94D7-426D-A6C2-59BB6670D3CB}" type="presParOf" srcId="{88FE34FC-4895-48DD-95E2-3689ABEBEED2}" destId="{B7C58BE1-CF72-4DFC-8105-82E0F945AD8F}" srcOrd="1" destOrd="0" presId="urn:microsoft.com/office/officeart/2017/3/layout/DropPinTimeline"/>
    <dgm:cxn modelId="{81AFEF13-B2FA-4F47-B04E-DD305505BE51}" type="presParOf" srcId="{B7C58BE1-CF72-4DFC-8105-82E0F945AD8F}" destId="{D874DC56-1BEB-43BC-A892-7E3C58FDC9FD}" srcOrd="0" destOrd="0" presId="urn:microsoft.com/office/officeart/2017/3/layout/DropPinTimeline"/>
    <dgm:cxn modelId="{5884D853-F455-4886-A90F-8D289E3E6A9E}" type="presParOf" srcId="{D874DC56-1BEB-43BC-A892-7E3C58FDC9FD}" destId="{3813B79D-E1CA-4CF5-911B-C5ABEEC89429}" srcOrd="0" destOrd="0" presId="urn:microsoft.com/office/officeart/2017/3/layout/DropPinTimeline"/>
    <dgm:cxn modelId="{47A1D7DB-5C8F-49D9-876E-92A5082CE84D}" type="presParOf" srcId="{D874DC56-1BEB-43BC-A892-7E3C58FDC9FD}" destId="{F25EBF19-109B-4F71-B010-8FDD1B9F0417}" srcOrd="1" destOrd="0" presId="urn:microsoft.com/office/officeart/2017/3/layout/DropPinTimeline"/>
    <dgm:cxn modelId="{8891B8A8-927E-4530-A25F-F388916782D1}" type="presParOf" srcId="{F25EBF19-109B-4F71-B010-8FDD1B9F0417}" destId="{C5E634F8-12FA-4E4F-A1BB-E91502D1483F}" srcOrd="0" destOrd="0" presId="urn:microsoft.com/office/officeart/2017/3/layout/DropPinTimeline"/>
    <dgm:cxn modelId="{780535FC-F2FD-41AE-9CDB-5C76A8BA7899}" type="presParOf" srcId="{F25EBF19-109B-4F71-B010-8FDD1B9F0417}" destId="{127B5AAD-275E-4DF0-B742-6CB933450B14}" srcOrd="1" destOrd="0" presId="urn:microsoft.com/office/officeart/2017/3/layout/DropPinTimeline"/>
    <dgm:cxn modelId="{F29D0421-C3D1-4A1F-9A44-359D54CF6236}" type="presParOf" srcId="{D874DC56-1BEB-43BC-A892-7E3C58FDC9FD}" destId="{A931FF19-3F32-428B-B3E6-CD3DF63F2773}" srcOrd="2" destOrd="0" presId="urn:microsoft.com/office/officeart/2017/3/layout/DropPinTimeline"/>
    <dgm:cxn modelId="{8A031B4F-BE83-4F6C-9205-7B433BD41B04}" type="presParOf" srcId="{D874DC56-1BEB-43BC-A892-7E3C58FDC9FD}" destId="{A9754371-FCC6-461B-8C41-3B97F0FE6F8C}" srcOrd="3" destOrd="0" presId="urn:microsoft.com/office/officeart/2017/3/layout/DropPinTimeline"/>
    <dgm:cxn modelId="{843AB122-15FF-4776-8D48-22507F528CD9}" type="presParOf" srcId="{D874DC56-1BEB-43BC-A892-7E3C58FDC9FD}" destId="{1D752D42-01A5-4501-BA68-5FDFCD81BD68}" srcOrd="4" destOrd="0" presId="urn:microsoft.com/office/officeart/2017/3/layout/DropPinTimeline"/>
    <dgm:cxn modelId="{2C2A5FA8-2A50-4F0A-A499-ABEE037C8EA7}" type="presParOf" srcId="{D874DC56-1BEB-43BC-A892-7E3C58FDC9FD}" destId="{169F8373-A7E2-4257-94B3-707296D7F2F7}" srcOrd="5" destOrd="0" presId="urn:microsoft.com/office/officeart/2017/3/layout/DropPinTimeline"/>
    <dgm:cxn modelId="{F580486A-B400-4A58-B87E-AABAB2F58BC2}" type="presParOf" srcId="{B7C58BE1-CF72-4DFC-8105-82E0F945AD8F}" destId="{51477BE2-6253-45A0-B89E-793538FEDC93}" srcOrd="1" destOrd="0" presId="urn:microsoft.com/office/officeart/2017/3/layout/DropPinTimeline"/>
    <dgm:cxn modelId="{C5F039D6-CD78-4BF7-870E-B65FB952C2DE}" type="presParOf" srcId="{B7C58BE1-CF72-4DFC-8105-82E0F945AD8F}" destId="{12060131-69BD-4BAF-8A4C-22A89B221328}" srcOrd="2" destOrd="0" presId="urn:microsoft.com/office/officeart/2017/3/layout/DropPinTimeline"/>
    <dgm:cxn modelId="{D3017665-ED17-4427-952F-BB5F76CAA055}" type="presParOf" srcId="{12060131-69BD-4BAF-8A4C-22A89B221328}" destId="{6D2B3436-0242-4AC4-9D9E-2FB0FDCDAEC4}" srcOrd="0" destOrd="0" presId="urn:microsoft.com/office/officeart/2017/3/layout/DropPinTimeline"/>
    <dgm:cxn modelId="{D16C47F2-21DD-4B27-8DBD-42AFDCADC9A1}" type="presParOf" srcId="{12060131-69BD-4BAF-8A4C-22A89B221328}" destId="{28AD39A8-6FFD-4995-8400-E5DA53C49E62}" srcOrd="1" destOrd="0" presId="urn:microsoft.com/office/officeart/2017/3/layout/DropPinTimeline"/>
    <dgm:cxn modelId="{F68D1D57-2210-4B0B-A662-312A8FFF64CD}" type="presParOf" srcId="{28AD39A8-6FFD-4995-8400-E5DA53C49E62}" destId="{B34B3565-FAFC-4FC4-8456-8DB137BAF28B}" srcOrd="0" destOrd="0" presId="urn:microsoft.com/office/officeart/2017/3/layout/DropPinTimeline"/>
    <dgm:cxn modelId="{1F6A538A-086D-4024-BFC3-31715A17C237}" type="presParOf" srcId="{28AD39A8-6FFD-4995-8400-E5DA53C49E62}" destId="{16FB6BCA-C8D8-42D7-92A9-9E5AF4CC8F1A}" srcOrd="1" destOrd="0" presId="urn:microsoft.com/office/officeart/2017/3/layout/DropPinTimeline"/>
    <dgm:cxn modelId="{D64BD75D-777C-4CD3-876C-D41350BAD36A}" type="presParOf" srcId="{12060131-69BD-4BAF-8A4C-22A89B221328}" destId="{DD7549E4-0540-48B5-AF79-7D415F384467}" srcOrd="2" destOrd="0" presId="urn:microsoft.com/office/officeart/2017/3/layout/DropPinTimeline"/>
    <dgm:cxn modelId="{D032C47C-8C51-40C7-B133-5522CA517342}" type="presParOf" srcId="{12060131-69BD-4BAF-8A4C-22A89B221328}" destId="{93D77A5A-D33A-4A1F-AB05-CCF65C9174A6}" srcOrd="3" destOrd="0" presId="urn:microsoft.com/office/officeart/2017/3/layout/DropPinTimeline"/>
    <dgm:cxn modelId="{78ACBCB3-3682-43A7-A785-3B4DDA266BDF}" type="presParOf" srcId="{12060131-69BD-4BAF-8A4C-22A89B221328}" destId="{1E95ACE9-C7D3-4421-BE8F-4A7554284ACF}" srcOrd="4" destOrd="0" presId="urn:microsoft.com/office/officeart/2017/3/layout/DropPinTimeline"/>
    <dgm:cxn modelId="{0A035086-BEC6-4AC7-8A23-1E3AC4354A60}" type="presParOf" srcId="{12060131-69BD-4BAF-8A4C-22A89B221328}" destId="{17C2DA24-378E-40E7-95E6-E68699830781}" srcOrd="5" destOrd="0" presId="urn:microsoft.com/office/officeart/2017/3/layout/DropPinTimeline"/>
    <dgm:cxn modelId="{509AF3F4-9195-4E8D-BA60-6B181C38CB00}" type="presParOf" srcId="{B7C58BE1-CF72-4DFC-8105-82E0F945AD8F}" destId="{DD1B27B6-58C2-4BBF-A34D-CF24A9959A0B}" srcOrd="3" destOrd="0" presId="urn:microsoft.com/office/officeart/2017/3/layout/DropPinTimeline"/>
    <dgm:cxn modelId="{569EFAF4-ADD8-46DD-AC06-7C82B820C7CC}" type="presParOf" srcId="{B7C58BE1-CF72-4DFC-8105-82E0F945AD8F}" destId="{F627F952-B6C7-4F56-A892-7BF90F30227A}" srcOrd="4" destOrd="0" presId="urn:microsoft.com/office/officeart/2017/3/layout/DropPinTimeline"/>
    <dgm:cxn modelId="{6AD6028C-B3E8-4965-815B-6F90FFDD916A}" type="presParOf" srcId="{F627F952-B6C7-4F56-A892-7BF90F30227A}" destId="{0FFA16C3-F6A7-450B-B41C-7A464B0331F0}" srcOrd="0" destOrd="0" presId="urn:microsoft.com/office/officeart/2017/3/layout/DropPinTimeline"/>
    <dgm:cxn modelId="{36C14C93-F84C-4B1E-BABB-CEFDBC669B62}" type="presParOf" srcId="{F627F952-B6C7-4F56-A892-7BF90F30227A}" destId="{D4CA68CF-941E-4631-8279-B9DE8C956AEE}" srcOrd="1" destOrd="0" presId="urn:microsoft.com/office/officeart/2017/3/layout/DropPinTimeline"/>
    <dgm:cxn modelId="{B4FB6B0A-A6E9-439F-AD12-7BF8F790DC28}" type="presParOf" srcId="{D4CA68CF-941E-4631-8279-B9DE8C956AEE}" destId="{3D0133A6-D252-4A50-88E3-4FC716AC8314}" srcOrd="0" destOrd="0" presId="urn:microsoft.com/office/officeart/2017/3/layout/DropPinTimeline"/>
    <dgm:cxn modelId="{3D59FE9C-08F9-4AD9-9019-8184E70FEE4C}" type="presParOf" srcId="{D4CA68CF-941E-4631-8279-B9DE8C956AEE}" destId="{B4DF4EB8-D617-4ED6-8EA0-3A50E59DB4F6}" srcOrd="1" destOrd="0" presId="urn:microsoft.com/office/officeart/2017/3/layout/DropPinTimeline"/>
    <dgm:cxn modelId="{C0587542-B963-43FB-9D33-F871B085F85F}" type="presParOf" srcId="{F627F952-B6C7-4F56-A892-7BF90F30227A}" destId="{CDC62B79-3DCD-4C3A-8564-A3C253D67ECC}" srcOrd="2" destOrd="0" presId="urn:microsoft.com/office/officeart/2017/3/layout/DropPinTimeline"/>
    <dgm:cxn modelId="{78E207B3-E173-436A-8D99-E9E48907EA9A}" type="presParOf" srcId="{F627F952-B6C7-4F56-A892-7BF90F30227A}" destId="{7C163E83-CE4F-4772-9A0A-E9294A0072D0}" srcOrd="3" destOrd="0" presId="urn:microsoft.com/office/officeart/2017/3/layout/DropPinTimeline"/>
    <dgm:cxn modelId="{6ECFC6E5-6F33-4AEA-B528-8E37504156FD}" type="presParOf" srcId="{F627F952-B6C7-4F56-A892-7BF90F30227A}" destId="{8213200F-4056-47B5-83BE-99EA4274A751}" srcOrd="4" destOrd="0" presId="urn:microsoft.com/office/officeart/2017/3/layout/DropPinTimeline"/>
    <dgm:cxn modelId="{7A8C25D8-3C96-489D-B96E-27E1F1195F99}" type="presParOf" srcId="{F627F952-B6C7-4F56-A892-7BF90F30227A}" destId="{307137AF-F89E-48AD-9CF8-BDF83AC839FB}" srcOrd="5" destOrd="0" presId="urn:microsoft.com/office/officeart/2017/3/layout/DropPinTimeline"/>
    <dgm:cxn modelId="{A9A18450-942A-466B-AA24-9CB7C8EF07B0}" type="presParOf" srcId="{B7C58BE1-CF72-4DFC-8105-82E0F945AD8F}" destId="{F7D9995A-9A56-4F4D-935A-E73F4B75CB9B}" srcOrd="5" destOrd="0" presId="urn:microsoft.com/office/officeart/2017/3/layout/DropPinTimeline"/>
    <dgm:cxn modelId="{7781A0CE-DBA7-481D-B3E5-119511F66352}" type="presParOf" srcId="{B7C58BE1-CF72-4DFC-8105-82E0F945AD8F}" destId="{A89FB2D0-449F-4A25-9565-2010C541A86E}" srcOrd="6" destOrd="0" presId="urn:microsoft.com/office/officeart/2017/3/layout/DropPinTimeline"/>
    <dgm:cxn modelId="{AB81595E-A8A2-4FDF-97B2-093455802406}" type="presParOf" srcId="{A89FB2D0-449F-4A25-9565-2010C541A86E}" destId="{95A8FBE1-CCC2-44E0-ADCE-EDA9E7A53275}" srcOrd="0" destOrd="0" presId="urn:microsoft.com/office/officeart/2017/3/layout/DropPinTimeline"/>
    <dgm:cxn modelId="{2D241A45-6699-471F-9B57-AB9C0D7E61CD}" type="presParOf" srcId="{A89FB2D0-449F-4A25-9565-2010C541A86E}" destId="{5F064B58-5D37-4F90-A3BB-59320A05C04D}" srcOrd="1" destOrd="0" presId="urn:microsoft.com/office/officeart/2017/3/layout/DropPinTimeline"/>
    <dgm:cxn modelId="{2DB2CC27-D20E-4C38-B4E9-CB68F5C79711}" type="presParOf" srcId="{5F064B58-5D37-4F90-A3BB-59320A05C04D}" destId="{B5C711A7-1430-439C-B096-8E020228CDE4}" srcOrd="0" destOrd="0" presId="urn:microsoft.com/office/officeart/2017/3/layout/DropPinTimeline"/>
    <dgm:cxn modelId="{C3B9E43D-E4BD-45DD-A979-53BB5706C2CF}" type="presParOf" srcId="{5F064B58-5D37-4F90-A3BB-59320A05C04D}" destId="{54F95519-3AA2-4C20-A664-1A6A30A1C5EF}" srcOrd="1" destOrd="0" presId="urn:microsoft.com/office/officeart/2017/3/layout/DropPinTimeline"/>
    <dgm:cxn modelId="{964EAC43-8A2A-4EDF-84F9-8606766CD7D3}" type="presParOf" srcId="{A89FB2D0-449F-4A25-9565-2010C541A86E}" destId="{8669D4B6-23C8-4310-90C2-EDB55577CFAA}" srcOrd="2" destOrd="0" presId="urn:microsoft.com/office/officeart/2017/3/layout/DropPinTimeline"/>
    <dgm:cxn modelId="{285C80BB-FB2D-41DF-8518-CA0065598BED}" type="presParOf" srcId="{A89FB2D0-449F-4A25-9565-2010C541A86E}" destId="{A71E4149-A7D4-4F42-8DF5-A2AD78E6030D}" srcOrd="3" destOrd="0" presId="urn:microsoft.com/office/officeart/2017/3/layout/DropPinTimeline"/>
    <dgm:cxn modelId="{C2743029-C9E6-4B73-BFD7-C12E30C6E230}" type="presParOf" srcId="{A89FB2D0-449F-4A25-9565-2010C541A86E}" destId="{03BD5FC0-6127-401A-A596-69DAB5ABF926}" srcOrd="4" destOrd="0" presId="urn:microsoft.com/office/officeart/2017/3/layout/DropPinTimeline"/>
    <dgm:cxn modelId="{67E3763F-979C-46AC-84FB-A3C217E2E196}" type="presParOf" srcId="{A89FB2D0-449F-4A25-9565-2010C541A86E}" destId="{77449220-2D43-4BB0-933E-8E894D3C6B81}" srcOrd="5" destOrd="0" presId="urn:microsoft.com/office/officeart/2017/3/layout/DropPinTimeline"/>
    <dgm:cxn modelId="{0620A629-D491-43F0-9B0F-3CCCC246890B}" type="presParOf" srcId="{B7C58BE1-CF72-4DFC-8105-82E0F945AD8F}" destId="{AA55FA24-31CD-4AE4-916A-A858ACDF8F33}" srcOrd="7" destOrd="0" presId="urn:microsoft.com/office/officeart/2017/3/layout/DropPinTimeline"/>
    <dgm:cxn modelId="{F70F15E6-48F7-48EC-9F83-B58A7ACA2DDA}" type="presParOf" srcId="{B7C58BE1-CF72-4DFC-8105-82E0F945AD8F}" destId="{713A4B45-532B-4B55-8259-FA058006F9A3}" srcOrd="8" destOrd="0" presId="urn:microsoft.com/office/officeart/2017/3/layout/DropPinTimeline"/>
    <dgm:cxn modelId="{8E967447-C3A3-4022-9DFA-ED5C9D421822}" type="presParOf" srcId="{713A4B45-532B-4B55-8259-FA058006F9A3}" destId="{41D2BA57-B7F3-4135-98FE-1133CB25EFAD}" srcOrd="0" destOrd="0" presId="urn:microsoft.com/office/officeart/2017/3/layout/DropPinTimeline"/>
    <dgm:cxn modelId="{BDFE963D-CAE1-4E06-A450-20FE539AF14A}" type="presParOf" srcId="{713A4B45-532B-4B55-8259-FA058006F9A3}" destId="{90C45FE1-C852-465D-A917-1A73128991B0}" srcOrd="1" destOrd="0" presId="urn:microsoft.com/office/officeart/2017/3/layout/DropPinTimeline"/>
    <dgm:cxn modelId="{7C96D4B4-D945-4C62-BC11-84799054E844}" type="presParOf" srcId="{90C45FE1-C852-465D-A917-1A73128991B0}" destId="{69A7CF64-DC3C-4F30-A621-28BF7AF95E18}" srcOrd="0" destOrd="0" presId="urn:microsoft.com/office/officeart/2017/3/layout/DropPinTimeline"/>
    <dgm:cxn modelId="{E0142D78-17EE-49A2-9067-A26B9924BDAD}" type="presParOf" srcId="{90C45FE1-C852-465D-A917-1A73128991B0}" destId="{1C82B1A0-3DCA-41C7-B53D-A35DDE2CB00C}" srcOrd="1" destOrd="0" presId="urn:microsoft.com/office/officeart/2017/3/layout/DropPinTimeline"/>
    <dgm:cxn modelId="{6B9B3E62-4B65-41B9-8AB8-0FFDBE062508}" type="presParOf" srcId="{713A4B45-532B-4B55-8259-FA058006F9A3}" destId="{298D7E11-67CD-4254-A847-B4DDF845790B}" srcOrd="2" destOrd="0" presId="urn:microsoft.com/office/officeart/2017/3/layout/DropPinTimeline"/>
    <dgm:cxn modelId="{4557C678-04CD-43D7-AD84-295386F0405A}" type="presParOf" srcId="{713A4B45-532B-4B55-8259-FA058006F9A3}" destId="{5C1E05F7-1CAE-4A81-91BE-EBDBD869721F}" srcOrd="3" destOrd="0" presId="urn:microsoft.com/office/officeart/2017/3/layout/DropPinTimeline"/>
    <dgm:cxn modelId="{089CC989-FC70-4177-B31F-CF951DF4883D}" type="presParOf" srcId="{713A4B45-532B-4B55-8259-FA058006F9A3}" destId="{9FE99CB6-56B0-4079-9B6D-E44CB3E342A4}" srcOrd="4" destOrd="0" presId="urn:microsoft.com/office/officeart/2017/3/layout/DropPinTimeline"/>
    <dgm:cxn modelId="{B8CBD892-5104-4E15-9FD1-7CB62C1ED952}" type="presParOf" srcId="{713A4B45-532B-4B55-8259-FA058006F9A3}" destId="{0D436827-7E26-41A8-A526-2F9A0B4A0550}" srcOrd="5" destOrd="0" presId="urn:microsoft.com/office/officeart/2017/3/layout/DropPinTimeline"/>
    <dgm:cxn modelId="{BB59A10A-2FC9-4BBC-B735-1DB602960638}" type="presParOf" srcId="{B7C58BE1-CF72-4DFC-8105-82E0F945AD8F}" destId="{7009EFCA-C518-48B2-893C-FDB1A618FA90}" srcOrd="9" destOrd="0" presId="urn:microsoft.com/office/officeart/2017/3/layout/DropPinTimeline"/>
    <dgm:cxn modelId="{CF1C0CF1-01A5-4127-BF78-66AE04385B03}" type="presParOf" srcId="{B7C58BE1-CF72-4DFC-8105-82E0F945AD8F}" destId="{6DB8821D-2CD8-4765-B05C-B254B8EC7148}" srcOrd="10" destOrd="0" presId="urn:microsoft.com/office/officeart/2017/3/layout/DropPinTimeline"/>
    <dgm:cxn modelId="{AE24BD1B-0311-403F-B83D-5FF9E8414931}" type="presParOf" srcId="{6DB8821D-2CD8-4765-B05C-B254B8EC7148}" destId="{61A73C8A-C2D1-4D5B-B0B6-F8B5433415AB}" srcOrd="0" destOrd="0" presId="urn:microsoft.com/office/officeart/2017/3/layout/DropPinTimeline"/>
    <dgm:cxn modelId="{4842F1C2-858A-4D7C-8963-E548B238CFBA}" type="presParOf" srcId="{6DB8821D-2CD8-4765-B05C-B254B8EC7148}" destId="{BBC248BA-6FDA-4FB6-B4BF-9F17EAD3A9CA}" srcOrd="1" destOrd="0" presId="urn:microsoft.com/office/officeart/2017/3/layout/DropPinTimeline"/>
    <dgm:cxn modelId="{232189C4-88BA-44C5-BC3A-2E2DEBA56444}" type="presParOf" srcId="{BBC248BA-6FDA-4FB6-B4BF-9F17EAD3A9CA}" destId="{45FD5473-1A3B-4050-B32C-7E9D44746D16}" srcOrd="0" destOrd="0" presId="urn:microsoft.com/office/officeart/2017/3/layout/DropPinTimeline"/>
    <dgm:cxn modelId="{30528EE3-91B7-43A6-8589-35555EB73E8D}" type="presParOf" srcId="{BBC248BA-6FDA-4FB6-B4BF-9F17EAD3A9CA}" destId="{01E32021-3F7F-4A2D-8BDC-8DF9D6E6F01E}" srcOrd="1" destOrd="0" presId="urn:microsoft.com/office/officeart/2017/3/layout/DropPinTimeline"/>
    <dgm:cxn modelId="{6E74F1FB-50A7-4A0E-B17A-E0210A6422D7}" type="presParOf" srcId="{6DB8821D-2CD8-4765-B05C-B254B8EC7148}" destId="{03FB932D-1813-4E8E-892D-A2C72861A762}" srcOrd="2" destOrd="0" presId="urn:microsoft.com/office/officeart/2017/3/layout/DropPinTimeline"/>
    <dgm:cxn modelId="{BDD077AF-5996-4432-A85A-A3913DF49392}" type="presParOf" srcId="{6DB8821D-2CD8-4765-B05C-B254B8EC7148}" destId="{82A0D5B4-D1F3-4863-AD37-660632D351C9}" srcOrd="3" destOrd="0" presId="urn:microsoft.com/office/officeart/2017/3/layout/DropPinTimeline"/>
    <dgm:cxn modelId="{8D2CDA00-1C61-45FB-8D25-A5F0B3872BEA}" type="presParOf" srcId="{6DB8821D-2CD8-4765-B05C-B254B8EC7148}" destId="{519FDC14-2C0A-40D3-8F5A-071C80D62C80}" srcOrd="4" destOrd="0" presId="urn:microsoft.com/office/officeart/2017/3/layout/DropPinTimeline"/>
    <dgm:cxn modelId="{2E7BBE79-BF0D-416A-B99C-8A0D62C7C7E3}" type="presParOf" srcId="{6DB8821D-2CD8-4765-B05C-B254B8EC7148}" destId="{588B4EA9-64B3-4476-9937-4657943CD295}" srcOrd="5" destOrd="0" presId="urn:microsoft.com/office/officeart/2017/3/layout/DropPinTimeline"/>
    <dgm:cxn modelId="{7AE1A0FB-66B2-44CD-8F20-C602DF42311B}" type="presParOf" srcId="{B7C58BE1-CF72-4DFC-8105-82E0F945AD8F}" destId="{4589642B-E5C4-4CE6-B6CB-A4BDEDBB8C29}" srcOrd="11" destOrd="0" presId="urn:microsoft.com/office/officeart/2017/3/layout/DropPinTimeline"/>
    <dgm:cxn modelId="{FEA04E9C-90DE-40F5-BAFE-FB3C3E9762F0}" type="presParOf" srcId="{B7C58BE1-CF72-4DFC-8105-82E0F945AD8F}" destId="{641523B7-113D-426C-B364-2A4F46EB75E4}" srcOrd="12" destOrd="0" presId="urn:microsoft.com/office/officeart/2017/3/layout/DropPinTimeline"/>
    <dgm:cxn modelId="{D96A875B-A504-4A18-A0B8-39A8743026CC}" type="presParOf" srcId="{641523B7-113D-426C-B364-2A4F46EB75E4}" destId="{7917EE2B-D656-4DF6-98D8-083527CACDF1}" srcOrd="0" destOrd="0" presId="urn:microsoft.com/office/officeart/2017/3/layout/DropPinTimeline"/>
    <dgm:cxn modelId="{6701CB89-311D-4482-9A71-63B9E75C0709}" type="presParOf" srcId="{641523B7-113D-426C-B364-2A4F46EB75E4}" destId="{AEC5D87D-C886-450A-9048-792253F579D3}" srcOrd="1" destOrd="0" presId="urn:microsoft.com/office/officeart/2017/3/layout/DropPinTimeline"/>
    <dgm:cxn modelId="{A7854AF9-8C36-408C-9F14-92DED2EF67C9}" type="presParOf" srcId="{AEC5D87D-C886-450A-9048-792253F579D3}" destId="{12DA4ECB-801A-4F19-844C-DFDCBDF15BBC}" srcOrd="0" destOrd="0" presId="urn:microsoft.com/office/officeart/2017/3/layout/DropPinTimeline"/>
    <dgm:cxn modelId="{1B2A431C-8B97-4D8A-9A80-B04B9952B215}" type="presParOf" srcId="{AEC5D87D-C886-450A-9048-792253F579D3}" destId="{E823A063-3180-4B41-ABC2-3352588C666D}" srcOrd="1" destOrd="0" presId="urn:microsoft.com/office/officeart/2017/3/layout/DropPinTimeline"/>
    <dgm:cxn modelId="{BF680B70-83DA-4745-863C-C0BC128BDDF3}" type="presParOf" srcId="{641523B7-113D-426C-B364-2A4F46EB75E4}" destId="{ACD619B1-1179-457C-A772-64812CE7240E}" srcOrd="2" destOrd="0" presId="urn:microsoft.com/office/officeart/2017/3/layout/DropPinTimeline"/>
    <dgm:cxn modelId="{584A9829-DF0A-4942-B213-F0A15ED0E449}" type="presParOf" srcId="{641523B7-113D-426C-B364-2A4F46EB75E4}" destId="{5B0A71F5-307B-4D21-BF53-9FED525BF1DC}" srcOrd="3" destOrd="0" presId="urn:microsoft.com/office/officeart/2017/3/layout/DropPinTimeline"/>
    <dgm:cxn modelId="{6F7C331E-37F5-44FF-9ACE-AB527A63D306}" type="presParOf" srcId="{641523B7-113D-426C-B364-2A4F46EB75E4}" destId="{9AF2E307-8690-4E28-997A-7D5A97E6A95A}" srcOrd="4" destOrd="0" presId="urn:microsoft.com/office/officeart/2017/3/layout/DropPinTimeline"/>
    <dgm:cxn modelId="{3B52C19A-CB75-4CC3-9DD0-EB1F5C76C212}" type="presParOf" srcId="{641523B7-113D-426C-B364-2A4F46EB75E4}" destId="{1401209C-EBDF-49FB-A615-652C0928757F}" srcOrd="5" destOrd="0" presId="urn:microsoft.com/office/officeart/2017/3/layout/DropPinTimeline"/>
    <dgm:cxn modelId="{7859765E-53B0-4386-95C2-C43545219A03}" type="presParOf" srcId="{B7C58BE1-CF72-4DFC-8105-82E0F945AD8F}" destId="{19252D8D-C4C9-4297-A200-3B08FD02BF0D}" srcOrd="13" destOrd="0" presId="urn:microsoft.com/office/officeart/2017/3/layout/DropPinTimeline"/>
    <dgm:cxn modelId="{D054B84D-10B0-4EB1-8E98-1D8BF99E3E11}" type="presParOf" srcId="{B7C58BE1-CF72-4DFC-8105-82E0F945AD8F}" destId="{0B1499F6-6793-469E-8637-48E09B89E650}" srcOrd="14" destOrd="0" presId="urn:microsoft.com/office/officeart/2017/3/layout/DropPinTimeline"/>
    <dgm:cxn modelId="{4D540075-B035-4389-B243-29D634B06B3E}" type="presParOf" srcId="{0B1499F6-6793-469E-8637-48E09B89E650}" destId="{0C479C26-508A-4BE7-8063-D63FCF8409B7}" srcOrd="0" destOrd="0" presId="urn:microsoft.com/office/officeart/2017/3/layout/DropPinTimeline"/>
    <dgm:cxn modelId="{23C54403-D8CE-4721-AA6C-729EC2B1AB8D}" type="presParOf" srcId="{0B1499F6-6793-469E-8637-48E09B89E650}" destId="{CD4C572B-B301-4686-AECF-8CE304DCDD9D}" srcOrd="1" destOrd="0" presId="urn:microsoft.com/office/officeart/2017/3/layout/DropPinTimeline"/>
    <dgm:cxn modelId="{552900E4-3527-4B4B-894B-78446161A819}" type="presParOf" srcId="{CD4C572B-B301-4686-AECF-8CE304DCDD9D}" destId="{C8F7D8EE-4E04-4734-8D6F-939929962A35}" srcOrd="0" destOrd="0" presId="urn:microsoft.com/office/officeart/2017/3/layout/DropPinTimeline"/>
    <dgm:cxn modelId="{031F12C2-2EE5-410B-A7ED-09F326B04AAA}" type="presParOf" srcId="{CD4C572B-B301-4686-AECF-8CE304DCDD9D}" destId="{7122ACB9-2ED6-472D-8208-24453B67C610}" srcOrd="1" destOrd="0" presId="urn:microsoft.com/office/officeart/2017/3/layout/DropPinTimeline"/>
    <dgm:cxn modelId="{4613B423-C443-48F3-9399-E17C9C46EBFC}" type="presParOf" srcId="{0B1499F6-6793-469E-8637-48E09B89E650}" destId="{F9CCB9C9-7B1B-47A8-ACBB-2802C73CEDE5}" srcOrd="2" destOrd="0" presId="urn:microsoft.com/office/officeart/2017/3/layout/DropPinTimeline"/>
    <dgm:cxn modelId="{FFC55375-3BD7-4F04-9829-1BA5AC249B6B}" type="presParOf" srcId="{0B1499F6-6793-469E-8637-48E09B89E650}" destId="{4E97C213-7AEA-4A4D-8AAB-8C62776DBF82}" srcOrd="3" destOrd="0" presId="urn:microsoft.com/office/officeart/2017/3/layout/DropPinTimeline"/>
    <dgm:cxn modelId="{67ED50AB-D8DB-4947-B233-3CAA12169968}" type="presParOf" srcId="{0B1499F6-6793-469E-8637-48E09B89E650}" destId="{11F00334-FBAB-42FF-BAB4-08FF9281F905}" srcOrd="4" destOrd="0" presId="urn:microsoft.com/office/officeart/2017/3/layout/DropPinTimeline"/>
    <dgm:cxn modelId="{0CFCAC03-9EC8-47E7-B81C-F1A72C584E46}" type="presParOf" srcId="{0B1499F6-6793-469E-8637-48E09B89E650}" destId="{A13D4F50-E8A8-4C78-9C07-F263D08BE350}" srcOrd="5" destOrd="0" presId="urn:microsoft.com/office/officeart/2017/3/layout/DropPinTimeline"/>
    <dgm:cxn modelId="{E6A53FE6-AB79-4ADA-AE3F-1B925048E8CC}" type="presParOf" srcId="{B7C58BE1-CF72-4DFC-8105-82E0F945AD8F}" destId="{4FB521C1-1468-4AEC-9B46-A82005F36E5C}" srcOrd="15" destOrd="0" presId="urn:microsoft.com/office/officeart/2017/3/layout/DropPinTimeline"/>
    <dgm:cxn modelId="{5D768411-F8E5-483C-8C3F-64D6F34C9F48}" type="presParOf" srcId="{B7C58BE1-CF72-4DFC-8105-82E0F945AD8F}" destId="{1B479A74-9EE4-46B4-A3E0-97AF25F6FD4E}" srcOrd="16" destOrd="0" presId="urn:microsoft.com/office/officeart/2017/3/layout/DropPinTimeline"/>
    <dgm:cxn modelId="{7BE95D30-2DC1-4091-8BB7-291F6F4CB434}" type="presParOf" srcId="{1B479A74-9EE4-46B4-A3E0-97AF25F6FD4E}" destId="{2A26FCEB-A99B-4EDE-8E5A-780B14A7D185}" srcOrd="0" destOrd="0" presId="urn:microsoft.com/office/officeart/2017/3/layout/DropPinTimeline"/>
    <dgm:cxn modelId="{8C6D5E48-D361-4E5A-A0FD-25B9DEEE2A6A}" type="presParOf" srcId="{1B479A74-9EE4-46B4-A3E0-97AF25F6FD4E}" destId="{B280C74F-EC7C-4F5F-8FA7-69BBDAE4A177}" srcOrd="1" destOrd="0" presId="urn:microsoft.com/office/officeart/2017/3/layout/DropPinTimeline"/>
    <dgm:cxn modelId="{A471D8F2-8480-46C9-93EE-34DCD4AF681B}" type="presParOf" srcId="{B280C74F-EC7C-4F5F-8FA7-69BBDAE4A177}" destId="{D05200CF-1CF7-4A7F-87CC-E70E5B5C0F97}" srcOrd="0" destOrd="0" presId="urn:microsoft.com/office/officeart/2017/3/layout/DropPinTimeline"/>
    <dgm:cxn modelId="{6DA08F2F-A551-4871-A998-2546BEC831D7}" type="presParOf" srcId="{B280C74F-EC7C-4F5F-8FA7-69BBDAE4A177}" destId="{B65F8036-84FB-418B-9F23-4B9B0370CA04}" srcOrd="1" destOrd="0" presId="urn:microsoft.com/office/officeart/2017/3/layout/DropPinTimeline"/>
    <dgm:cxn modelId="{0DF07B49-282F-48BE-9BF5-B2874B870B6E}" type="presParOf" srcId="{1B479A74-9EE4-46B4-A3E0-97AF25F6FD4E}" destId="{4AEAFF52-9E2E-45AA-AEE4-3BE7D9B2DA0A}" srcOrd="2" destOrd="0" presId="urn:microsoft.com/office/officeart/2017/3/layout/DropPinTimeline"/>
    <dgm:cxn modelId="{392A519D-A885-462E-AF5E-FF29613D2A31}" type="presParOf" srcId="{1B479A74-9EE4-46B4-A3E0-97AF25F6FD4E}" destId="{2F528ADB-0B93-4177-AC3A-E71AEA88CF23}" srcOrd="3" destOrd="0" presId="urn:microsoft.com/office/officeart/2017/3/layout/DropPinTimeline"/>
    <dgm:cxn modelId="{7354C509-0B43-4BA4-B645-72545264C54C}" type="presParOf" srcId="{1B479A74-9EE4-46B4-A3E0-97AF25F6FD4E}" destId="{B531AD07-F2C4-4BD3-9C4A-65280DE46707}" srcOrd="4" destOrd="0" presId="urn:microsoft.com/office/officeart/2017/3/layout/DropPinTimeline"/>
    <dgm:cxn modelId="{B5439D14-B979-4AF5-AE43-760CD311AC96}" type="presParOf" srcId="{1B479A74-9EE4-46B4-A3E0-97AF25F6FD4E}" destId="{1CE2275D-0BF6-4926-B0AD-3226FB719EB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600" dirty="0"/>
            <a:t>Load Image</a:t>
          </a:r>
          <a:endParaRPr lang="en-US" sz="16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6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6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600" dirty="0"/>
            <a:t>Split Channels</a:t>
          </a:r>
          <a:endParaRPr lang="en-US" sz="16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6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6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600" dirty="0"/>
            <a:t>Save Separate Channels</a:t>
          </a:r>
          <a:endParaRPr lang="en-US" sz="16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6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600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3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3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3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3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2" presStyleCnt="3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2" presStyleCnt="3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2" destOrd="0" parTransId="{809E67D3-E9DA-4D05-A8DC-2E9F6197B600}" sibTransId="{FCD61D21-2942-4402-8B7E-AE7160034813}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F6C278C-2B58-4529-B205-9BA50F4AC6DA}" type="presParOf" srcId="{C506E53C-39CE-4945-86D6-57547F24BDB6}" destId="{C9E9358E-68C7-47CB-9EB6-191D96B039B8}" srcOrd="6" destOrd="0" presId="urn:microsoft.com/office/officeart/2005/8/layout/cycle1"/>
    <dgm:cxn modelId="{0B28F773-F59A-4C5C-BB29-3E2B627776F8}" type="presParOf" srcId="{C506E53C-39CE-4945-86D6-57547F24BDB6}" destId="{E690C330-0E0D-47FA-92B6-E47AC0482E10}" srcOrd="7" destOrd="0" presId="urn:microsoft.com/office/officeart/2005/8/layout/cycle1"/>
    <dgm:cxn modelId="{3AA91DB4-A469-4D85-9BFA-2F5126B70428}" type="presParOf" srcId="{C506E53C-39CE-4945-86D6-57547F24BDB6}" destId="{08921855-1D9F-4D61-A7D1-8448F577629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600" dirty="0"/>
            <a:t>Load Image</a:t>
          </a:r>
          <a:endParaRPr lang="en-US" sz="16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6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6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600" dirty="0"/>
            <a:t>Split Channels</a:t>
          </a:r>
          <a:endParaRPr lang="en-US" sz="16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6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6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600" dirty="0"/>
            <a:t>Save Result</a:t>
          </a:r>
          <a:endParaRPr lang="en-US" sz="16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6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600"/>
        </a:p>
      </dgm:t>
    </dgm:pt>
    <dgm:pt modelId="{48C8CEF6-6204-487F-ADE3-35E72B65E76B}">
      <dgm:prSet phldrT="[Text]" custT="1"/>
      <dgm:spPr/>
      <dgm:t>
        <a:bodyPr/>
        <a:lstStyle/>
        <a:p>
          <a:r>
            <a:rPr lang="en-GB" sz="1600" dirty="0"/>
            <a:t>Perform Some Task</a:t>
          </a:r>
          <a:endParaRPr lang="en-US" sz="1600" dirty="0"/>
        </a:p>
      </dgm:t>
    </dgm:pt>
    <dgm:pt modelId="{41F968EC-4EC7-4FC1-9D71-65E3046A718F}" type="parTrans" cxnId="{20D016B4-ED42-47E5-9283-4F5BBB3B4D13}">
      <dgm:prSet/>
      <dgm:spPr/>
      <dgm:t>
        <a:bodyPr/>
        <a:lstStyle/>
        <a:p>
          <a:endParaRPr lang="en-US"/>
        </a:p>
      </dgm:t>
    </dgm:pt>
    <dgm:pt modelId="{372214E0-88AD-4024-95BE-27E1C717A888}" type="sibTrans" cxnId="{20D016B4-ED42-47E5-9283-4F5BBB3B4D13}">
      <dgm:prSet/>
      <dgm:spPr/>
      <dgm:t>
        <a:bodyPr/>
        <a:lstStyle/>
        <a:p>
          <a:endParaRPr lang="en-US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4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4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4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4"/>
      <dgm:spPr/>
    </dgm:pt>
    <dgm:pt modelId="{E59726AE-951F-4333-9FF9-B65CBDFE9B9E}" type="pres">
      <dgm:prSet presAssocID="{48C8CEF6-6204-487F-ADE3-35E72B65E76B}" presName="dummy" presStyleCnt="0"/>
      <dgm:spPr/>
    </dgm:pt>
    <dgm:pt modelId="{D9B00084-EAB1-4EDE-84B5-8D4D84088BFF}" type="pres">
      <dgm:prSet presAssocID="{48C8CEF6-6204-487F-ADE3-35E72B65E76B}" presName="node" presStyleLbl="revTx" presStyleIdx="2" presStyleCnt="4">
        <dgm:presLayoutVars>
          <dgm:bulletEnabled val="1"/>
        </dgm:presLayoutVars>
      </dgm:prSet>
      <dgm:spPr/>
    </dgm:pt>
    <dgm:pt modelId="{C5F6D8DC-B6B2-4E2F-B82A-C3469B81627C}" type="pres">
      <dgm:prSet presAssocID="{372214E0-88AD-4024-95BE-27E1C717A888}" presName="sibTrans" presStyleLbl="node1" presStyleIdx="2" presStyleCnt="4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3" presStyleCnt="4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3" presStyleCnt="4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4D82559A-DB51-4783-8DE3-960108E3F470}" type="presOf" srcId="{372214E0-88AD-4024-95BE-27E1C717A888}" destId="{C5F6D8DC-B6B2-4E2F-B82A-C3469B81627C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20D016B4-ED42-47E5-9283-4F5BBB3B4D13}" srcId="{C8A9868A-90C1-48FF-9004-964C6C1C9DB6}" destId="{48C8CEF6-6204-487F-ADE3-35E72B65E76B}" srcOrd="2" destOrd="0" parTransId="{41F968EC-4EC7-4FC1-9D71-65E3046A718F}" sibTransId="{372214E0-88AD-4024-95BE-27E1C717A888}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EA65F2CF-0595-4C86-80B5-F48362B81E8B}" type="presOf" srcId="{48C8CEF6-6204-487F-ADE3-35E72B65E76B}" destId="{D9B00084-EAB1-4EDE-84B5-8D4D84088BFF}" srcOrd="0" destOrd="0" presId="urn:microsoft.com/office/officeart/2005/8/layout/cycle1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3" destOrd="0" parTransId="{809E67D3-E9DA-4D05-A8DC-2E9F6197B600}" sibTransId="{FCD61D21-2942-4402-8B7E-AE7160034813}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D32FEE6-6FED-4DEF-8CB7-451869DB20AF}" type="presParOf" srcId="{C506E53C-39CE-4945-86D6-57547F24BDB6}" destId="{E59726AE-951F-4333-9FF9-B65CBDFE9B9E}" srcOrd="6" destOrd="0" presId="urn:microsoft.com/office/officeart/2005/8/layout/cycle1"/>
    <dgm:cxn modelId="{8B2A3C51-E617-445C-8F96-4F7B6F80661B}" type="presParOf" srcId="{C506E53C-39CE-4945-86D6-57547F24BDB6}" destId="{D9B00084-EAB1-4EDE-84B5-8D4D84088BFF}" srcOrd="7" destOrd="0" presId="urn:microsoft.com/office/officeart/2005/8/layout/cycle1"/>
    <dgm:cxn modelId="{9B4A4467-AF56-4EDE-8826-B94767DF938C}" type="presParOf" srcId="{C506E53C-39CE-4945-86D6-57547F24BDB6}" destId="{C5F6D8DC-B6B2-4E2F-B82A-C3469B81627C}" srcOrd="8" destOrd="0" presId="urn:microsoft.com/office/officeart/2005/8/layout/cycle1"/>
    <dgm:cxn modelId="{7F6C278C-2B58-4529-B205-9BA50F4AC6DA}" type="presParOf" srcId="{C506E53C-39CE-4945-86D6-57547F24BDB6}" destId="{C9E9358E-68C7-47CB-9EB6-191D96B039B8}" srcOrd="9" destOrd="0" presId="urn:microsoft.com/office/officeart/2005/8/layout/cycle1"/>
    <dgm:cxn modelId="{0B28F773-F59A-4C5C-BB29-3E2B627776F8}" type="presParOf" srcId="{C506E53C-39CE-4945-86D6-57547F24BDB6}" destId="{E690C330-0E0D-47FA-92B6-E47AC0482E10}" srcOrd="10" destOrd="0" presId="urn:microsoft.com/office/officeart/2005/8/layout/cycle1"/>
    <dgm:cxn modelId="{3AA91DB4-A469-4D85-9BFA-2F5126B70428}" type="presParOf" srcId="{C506E53C-39CE-4945-86D6-57547F24BDB6}" destId="{08921855-1D9F-4D61-A7D1-8448F577629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400" dirty="0"/>
            <a:t>Load Image</a:t>
          </a:r>
          <a:endParaRPr lang="en-US" sz="14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4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4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400" dirty="0"/>
            <a:t>Filter</a:t>
          </a:r>
          <a:endParaRPr lang="en-US" sz="14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4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4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400" dirty="0"/>
            <a:t>Segment</a:t>
          </a:r>
          <a:endParaRPr lang="en-US" sz="14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4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400"/>
        </a:p>
      </dgm:t>
    </dgm:pt>
    <dgm:pt modelId="{E8CD9069-9CC1-46EF-BF4A-992BC145B027}">
      <dgm:prSet phldrT="[Text]" custT="1"/>
      <dgm:spPr/>
      <dgm:t>
        <a:bodyPr/>
        <a:lstStyle/>
        <a:p>
          <a:r>
            <a:rPr lang="en-GB" sz="1400" dirty="0"/>
            <a:t>Analyse</a:t>
          </a:r>
          <a:endParaRPr lang="en-US" sz="1400" dirty="0"/>
        </a:p>
      </dgm:t>
    </dgm:pt>
    <dgm:pt modelId="{22DDCAE0-FF7E-4154-9F8A-1D34E7B44C80}" type="parTrans" cxnId="{2D3664B0-55B8-4EEB-B785-24EB2F02E46C}">
      <dgm:prSet/>
      <dgm:spPr/>
      <dgm:t>
        <a:bodyPr/>
        <a:lstStyle/>
        <a:p>
          <a:endParaRPr lang="en-US" sz="1400"/>
        </a:p>
      </dgm:t>
    </dgm:pt>
    <dgm:pt modelId="{DA1357B1-B487-4F32-B812-4F1FF77F4F1D}" type="sibTrans" cxnId="{2D3664B0-55B8-4EEB-B785-24EB2F02E46C}">
      <dgm:prSet/>
      <dgm:spPr/>
      <dgm:t>
        <a:bodyPr/>
        <a:lstStyle/>
        <a:p>
          <a:endParaRPr lang="en-US" sz="1400"/>
        </a:p>
      </dgm:t>
    </dgm:pt>
    <dgm:pt modelId="{0F2F53F2-1A23-4965-8E53-BD0839F8F3C8}">
      <dgm:prSet phldrT="[Text]" custT="1"/>
      <dgm:spPr/>
      <dgm:t>
        <a:bodyPr/>
        <a:lstStyle/>
        <a:p>
          <a:r>
            <a:rPr lang="en-GB" sz="1400" dirty="0"/>
            <a:t>Save Results</a:t>
          </a:r>
          <a:endParaRPr lang="en-US" sz="1400" dirty="0"/>
        </a:p>
      </dgm:t>
    </dgm:pt>
    <dgm:pt modelId="{F6C87A1F-AE95-4923-ADD0-7DF31A4BDA13}" type="parTrans" cxnId="{2181B363-0260-4700-98D8-0416A277A9AD}">
      <dgm:prSet/>
      <dgm:spPr/>
      <dgm:t>
        <a:bodyPr/>
        <a:lstStyle/>
        <a:p>
          <a:endParaRPr lang="en-US" sz="1400"/>
        </a:p>
      </dgm:t>
    </dgm:pt>
    <dgm:pt modelId="{43E33954-41EA-452E-B389-A301BCD10AD4}" type="sibTrans" cxnId="{2181B363-0260-4700-98D8-0416A277A9AD}">
      <dgm:prSet/>
      <dgm:spPr/>
      <dgm:t>
        <a:bodyPr/>
        <a:lstStyle/>
        <a:p>
          <a:endParaRPr lang="en-US" sz="1400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5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5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5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5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2" presStyleCnt="5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2" presStyleCnt="5"/>
      <dgm:spPr/>
    </dgm:pt>
    <dgm:pt modelId="{B11B7EDE-4969-463D-8E53-1938BC371E58}" type="pres">
      <dgm:prSet presAssocID="{E8CD9069-9CC1-46EF-BF4A-992BC145B027}" presName="dummy" presStyleCnt="0"/>
      <dgm:spPr/>
    </dgm:pt>
    <dgm:pt modelId="{F6BD19BF-3729-42E1-A6D6-3E844B4E4D75}" type="pres">
      <dgm:prSet presAssocID="{E8CD9069-9CC1-46EF-BF4A-992BC145B027}" presName="node" presStyleLbl="revTx" presStyleIdx="3" presStyleCnt="5">
        <dgm:presLayoutVars>
          <dgm:bulletEnabled val="1"/>
        </dgm:presLayoutVars>
      </dgm:prSet>
      <dgm:spPr/>
    </dgm:pt>
    <dgm:pt modelId="{B0768041-B7A3-49F0-B990-5AA688F0B55A}" type="pres">
      <dgm:prSet presAssocID="{DA1357B1-B487-4F32-B812-4F1FF77F4F1D}" presName="sibTrans" presStyleLbl="node1" presStyleIdx="3" presStyleCnt="5"/>
      <dgm:spPr/>
    </dgm:pt>
    <dgm:pt modelId="{4FDA4DC2-E5A4-476D-A547-C1F082DAA784}" type="pres">
      <dgm:prSet presAssocID="{0F2F53F2-1A23-4965-8E53-BD0839F8F3C8}" presName="dummy" presStyleCnt="0"/>
      <dgm:spPr/>
    </dgm:pt>
    <dgm:pt modelId="{5F0E036E-67EF-4B2F-ADDD-64205D398F1D}" type="pres">
      <dgm:prSet presAssocID="{0F2F53F2-1A23-4965-8E53-BD0839F8F3C8}" presName="node" presStyleLbl="revTx" presStyleIdx="4" presStyleCnt="5">
        <dgm:presLayoutVars>
          <dgm:bulletEnabled val="1"/>
        </dgm:presLayoutVars>
      </dgm:prSet>
      <dgm:spPr/>
    </dgm:pt>
    <dgm:pt modelId="{430F5128-6758-4E93-809B-6FE97A10C2E4}" type="pres">
      <dgm:prSet presAssocID="{43E33954-41EA-452E-B389-A301BCD10AD4}" presName="sibTrans" presStyleLbl="node1" presStyleIdx="4" presStyleCnt="5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2181B363-0260-4700-98D8-0416A277A9AD}" srcId="{C8A9868A-90C1-48FF-9004-964C6C1C9DB6}" destId="{0F2F53F2-1A23-4965-8E53-BD0839F8F3C8}" srcOrd="4" destOrd="0" parTransId="{F6C87A1F-AE95-4923-ADD0-7DF31A4BDA13}" sibTransId="{43E33954-41EA-452E-B389-A301BCD10AD4}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459EFC9A-65EE-4835-B343-5F459F067597}" type="presOf" srcId="{43E33954-41EA-452E-B389-A301BCD10AD4}" destId="{430F5128-6758-4E93-809B-6FE97A10C2E4}" srcOrd="0" destOrd="0" presId="urn:microsoft.com/office/officeart/2005/8/layout/cycle1"/>
    <dgm:cxn modelId="{3E149BA2-A399-4148-B681-F8441C71505A}" type="presOf" srcId="{E8CD9069-9CC1-46EF-BF4A-992BC145B027}" destId="{F6BD19BF-3729-42E1-A6D6-3E844B4E4D75}" srcOrd="0" destOrd="0" presId="urn:microsoft.com/office/officeart/2005/8/layout/cycle1"/>
    <dgm:cxn modelId="{B975AAAA-94F0-4907-9295-AD22DF4D4288}" type="presOf" srcId="{0F2F53F2-1A23-4965-8E53-BD0839F8F3C8}" destId="{5F0E036E-67EF-4B2F-ADDD-64205D398F1D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2D3664B0-55B8-4EEB-B785-24EB2F02E46C}" srcId="{C8A9868A-90C1-48FF-9004-964C6C1C9DB6}" destId="{E8CD9069-9CC1-46EF-BF4A-992BC145B027}" srcOrd="3" destOrd="0" parTransId="{22DDCAE0-FF7E-4154-9F8A-1D34E7B44C80}" sibTransId="{DA1357B1-B487-4F32-B812-4F1FF77F4F1D}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2" destOrd="0" parTransId="{809E67D3-E9DA-4D05-A8DC-2E9F6197B600}" sibTransId="{FCD61D21-2942-4402-8B7E-AE7160034813}"/>
    <dgm:cxn modelId="{A1A286FE-B164-404C-B635-2B3C0A02B81E}" type="presOf" srcId="{DA1357B1-B487-4F32-B812-4F1FF77F4F1D}" destId="{B0768041-B7A3-49F0-B990-5AA688F0B55A}" srcOrd="0" destOrd="0" presId="urn:microsoft.com/office/officeart/2005/8/layout/cycle1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F6C278C-2B58-4529-B205-9BA50F4AC6DA}" type="presParOf" srcId="{C506E53C-39CE-4945-86D6-57547F24BDB6}" destId="{C9E9358E-68C7-47CB-9EB6-191D96B039B8}" srcOrd="6" destOrd="0" presId="urn:microsoft.com/office/officeart/2005/8/layout/cycle1"/>
    <dgm:cxn modelId="{0B28F773-F59A-4C5C-BB29-3E2B627776F8}" type="presParOf" srcId="{C506E53C-39CE-4945-86D6-57547F24BDB6}" destId="{E690C330-0E0D-47FA-92B6-E47AC0482E10}" srcOrd="7" destOrd="0" presId="urn:microsoft.com/office/officeart/2005/8/layout/cycle1"/>
    <dgm:cxn modelId="{3AA91DB4-A469-4D85-9BFA-2F5126B70428}" type="presParOf" srcId="{C506E53C-39CE-4945-86D6-57547F24BDB6}" destId="{08921855-1D9F-4D61-A7D1-8448F5776297}" srcOrd="8" destOrd="0" presId="urn:microsoft.com/office/officeart/2005/8/layout/cycle1"/>
    <dgm:cxn modelId="{D18C7095-FFA2-4B0A-9354-4D900D18CB59}" type="presParOf" srcId="{C506E53C-39CE-4945-86D6-57547F24BDB6}" destId="{B11B7EDE-4969-463D-8E53-1938BC371E58}" srcOrd="9" destOrd="0" presId="urn:microsoft.com/office/officeart/2005/8/layout/cycle1"/>
    <dgm:cxn modelId="{C24DD8EE-0EF3-497F-B9F6-15B9B22FA32F}" type="presParOf" srcId="{C506E53C-39CE-4945-86D6-57547F24BDB6}" destId="{F6BD19BF-3729-42E1-A6D6-3E844B4E4D75}" srcOrd="10" destOrd="0" presId="urn:microsoft.com/office/officeart/2005/8/layout/cycle1"/>
    <dgm:cxn modelId="{32764D1E-3FF0-408F-BBF2-645110270370}" type="presParOf" srcId="{C506E53C-39CE-4945-86D6-57547F24BDB6}" destId="{B0768041-B7A3-49F0-B990-5AA688F0B55A}" srcOrd="11" destOrd="0" presId="urn:microsoft.com/office/officeart/2005/8/layout/cycle1"/>
    <dgm:cxn modelId="{900AB95E-843D-482E-A4B9-48A9F2CEEA0B}" type="presParOf" srcId="{C506E53C-39CE-4945-86D6-57547F24BDB6}" destId="{4FDA4DC2-E5A4-476D-A547-C1F082DAA784}" srcOrd="12" destOrd="0" presId="urn:microsoft.com/office/officeart/2005/8/layout/cycle1"/>
    <dgm:cxn modelId="{F004FD02-E7F8-469F-95F7-9006C964D060}" type="presParOf" srcId="{C506E53C-39CE-4945-86D6-57547F24BDB6}" destId="{5F0E036E-67EF-4B2F-ADDD-64205D398F1D}" srcOrd="13" destOrd="0" presId="urn:microsoft.com/office/officeart/2005/8/layout/cycle1"/>
    <dgm:cxn modelId="{0C9004BE-331A-482E-9766-5FBA4172435E}" type="presParOf" srcId="{C506E53C-39CE-4945-86D6-57547F24BDB6}" destId="{430F5128-6758-4E93-809B-6FE97A10C2E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84F44-3395-4A75-9939-7F4F737C2BDB}">
      <dsp:nvSpPr>
        <dsp:cNvPr id="0" name=""/>
        <dsp:cNvSpPr/>
      </dsp:nvSpPr>
      <dsp:spPr>
        <a:xfrm>
          <a:off x="0" y="1893282"/>
          <a:ext cx="108204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E634F8-12FA-4E4F-A1BB-E91502D1483F}">
      <dsp:nvSpPr>
        <dsp:cNvPr id="0" name=""/>
        <dsp:cNvSpPr/>
      </dsp:nvSpPr>
      <dsp:spPr>
        <a:xfrm rot="8100000">
          <a:off x="57294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7B5AAD-275E-4DF0-B742-6CB933450B14}">
      <dsp:nvSpPr>
        <dsp:cNvPr id="0" name=""/>
        <dsp:cNvSpPr/>
      </dsp:nvSpPr>
      <dsp:spPr>
        <a:xfrm>
          <a:off x="87877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31FF19-3F32-428B-B3E6-CD3DF63F2773}">
      <dsp:nvSpPr>
        <dsp:cNvPr id="0" name=""/>
        <dsp:cNvSpPr/>
      </dsp:nvSpPr>
      <dsp:spPr>
        <a:xfrm>
          <a:off x="389603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 to Scripting with FIJI</a:t>
          </a:r>
        </a:p>
      </dsp:txBody>
      <dsp:txXfrm>
        <a:off x="389603" y="772459"/>
        <a:ext cx="1780329" cy="1120822"/>
      </dsp:txXfrm>
    </dsp:sp>
    <dsp:sp modelId="{A9754371-FCC6-461B-8C41-3B97F0FE6F8C}">
      <dsp:nvSpPr>
        <dsp:cNvPr id="0" name=""/>
        <dsp:cNvSpPr/>
      </dsp:nvSpPr>
      <dsp:spPr>
        <a:xfrm>
          <a:off x="389603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10:00 – 11:00</a:t>
          </a:r>
        </a:p>
      </dsp:txBody>
      <dsp:txXfrm>
        <a:off x="389603" y="378656"/>
        <a:ext cx="1780329" cy="393802"/>
      </dsp:txXfrm>
    </dsp:sp>
    <dsp:sp modelId="{1D752D42-01A5-4501-BA68-5FDFCD81BD68}">
      <dsp:nvSpPr>
        <dsp:cNvPr id="0" name=""/>
        <dsp:cNvSpPr/>
      </dsp:nvSpPr>
      <dsp:spPr>
        <a:xfrm>
          <a:off x="194941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3B79D-E1CA-4CF5-911B-C5ABEEC89429}">
      <dsp:nvSpPr>
        <dsp:cNvPr id="0" name=""/>
        <dsp:cNvSpPr/>
      </dsp:nvSpPr>
      <dsp:spPr>
        <a:xfrm>
          <a:off x="162141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4B3565-FAFC-4FC4-8456-8DB137BAF28B}">
      <dsp:nvSpPr>
        <dsp:cNvPr id="0" name=""/>
        <dsp:cNvSpPr/>
      </dsp:nvSpPr>
      <dsp:spPr>
        <a:xfrm rot="18900000">
          <a:off x="1138568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FB6BCA-C8D8-42D7-92A9-9E5AF4CC8F1A}">
      <dsp:nvSpPr>
        <dsp:cNvPr id="0" name=""/>
        <dsp:cNvSpPr/>
      </dsp:nvSpPr>
      <dsp:spPr>
        <a:xfrm>
          <a:off x="1169150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7549E4-0540-48B5-AF79-7D415F384467}">
      <dsp:nvSpPr>
        <dsp:cNvPr id="0" name=""/>
        <dsp:cNvSpPr/>
      </dsp:nvSpPr>
      <dsp:spPr>
        <a:xfrm>
          <a:off x="1470876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Coffee</a:t>
          </a:r>
        </a:p>
      </dsp:txBody>
      <dsp:txXfrm>
        <a:off x="1470876" y="1893282"/>
        <a:ext cx="1780329" cy="1120822"/>
      </dsp:txXfrm>
    </dsp:sp>
    <dsp:sp modelId="{93D77A5A-D33A-4A1F-AB05-CCF65C9174A6}">
      <dsp:nvSpPr>
        <dsp:cNvPr id="0" name=""/>
        <dsp:cNvSpPr/>
      </dsp:nvSpPr>
      <dsp:spPr>
        <a:xfrm>
          <a:off x="1470876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11:00 – 11:15</a:t>
          </a:r>
        </a:p>
      </dsp:txBody>
      <dsp:txXfrm>
        <a:off x="1470876" y="3014104"/>
        <a:ext cx="1780329" cy="393802"/>
      </dsp:txXfrm>
    </dsp:sp>
    <dsp:sp modelId="{1E95ACE9-C7D3-4421-BE8F-4A7554284ACF}">
      <dsp:nvSpPr>
        <dsp:cNvPr id="0" name=""/>
        <dsp:cNvSpPr/>
      </dsp:nvSpPr>
      <dsp:spPr>
        <a:xfrm>
          <a:off x="1276214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B3436-0242-4AC4-9D9E-2FB0FDCDAEC4}">
      <dsp:nvSpPr>
        <dsp:cNvPr id="0" name=""/>
        <dsp:cNvSpPr/>
      </dsp:nvSpPr>
      <dsp:spPr>
        <a:xfrm>
          <a:off x="1243415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0133A6-D252-4A50-88E3-4FC716AC8314}">
      <dsp:nvSpPr>
        <dsp:cNvPr id="0" name=""/>
        <dsp:cNvSpPr/>
      </dsp:nvSpPr>
      <dsp:spPr>
        <a:xfrm rot="8100000">
          <a:off x="2219841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DF4EB8-D617-4ED6-8EA0-3A50E59DB4F6}">
      <dsp:nvSpPr>
        <dsp:cNvPr id="0" name=""/>
        <dsp:cNvSpPr/>
      </dsp:nvSpPr>
      <dsp:spPr>
        <a:xfrm>
          <a:off x="2250424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C62B79-3DCD-4C3A-8564-A3C253D67ECC}">
      <dsp:nvSpPr>
        <dsp:cNvPr id="0" name=""/>
        <dsp:cNvSpPr/>
      </dsp:nvSpPr>
      <dsp:spPr>
        <a:xfrm>
          <a:off x="2552150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Interactive Seminar – Basic Scripting Commands 1</a:t>
          </a:r>
        </a:p>
      </dsp:txBody>
      <dsp:txXfrm>
        <a:off x="2552150" y="772459"/>
        <a:ext cx="1780329" cy="1120822"/>
      </dsp:txXfrm>
    </dsp:sp>
    <dsp:sp modelId="{7C163E83-CE4F-4772-9A0A-E9294A0072D0}">
      <dsp:nvSpPr>
        <dsp:cNvPr id="0" name=""/>
        <dsp:cNvSpPr/>
      </dsp:nvSpPr>
      <dsp:spPr>
        <a:xfrm>
          <a:off x="2552150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11:15 – 12:00</a:t>
          </a:r>
        </a:p>
      </dsp:txBody>
      <dsp:txXfrm>
        <a:off x="2552150" y="378656"/>
        <a:ext cx="1780329" cy="393802"/>
      </dsp:txXfrm>
    </dsp:sp>
    <dsp:sp modelId="{8213200F-4056-47B5-83BE-99EA4274A751}">
      <dsp:nvSpPr>
        <dsp:cNvPr id="0" name=""/>
        <dsp:cNvSpPr/>
      </dsp:nvSpPr>
      <dsp:spPr>
        <a:xfrm>
          <a:off x="2357488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A16C3-F6A7-450B-B41C-7A464B0331F0}">
      <dsp:nvSpPr>
        <dsp:cNvPr id="0" name=""/>
        <dsp:cNvSpPr/>
      </dsp:nvSpPr>
      <dsp:spPr>
        <a:xfrm>
          <a:off x="2324688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C711A7-1430-439C-B096-8E020228CDE4}">
      <dsp:nvSpPr>
        <dsp:cNvPr id="0" name=""/>
        <dsp:cNvSpPr/>
      </dsp:nvSpPr>
      <dsp:spPr>
        <a:xfrm rot="18900000">
          <a:off x="3301115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95519-3AA2-4C20-A664-1A6A30A1C5EF}">
      <dsp:nvSpPr>
        <dsp:cNvPr id="0" name=""/>
        <dsp:cNvSpPr/>
      </dsp:nvSpPr>
      <dsp:spPr>
        <a:xfrm>
          <a:off x="3331697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69D4B6-23C8-4310-90C2-EDB55577CFAA}">
      <dsp:nvSpPr>
        <dsp:cNvPr id="0" name=""/>
        <dsp:cNvSpPr/>
      </dsp:nvSpPr>
      <dsp:spPr>
        <a:xfrm>
          <a:off x="3633423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Coffee</a:t>
          </a:r>
        </a:p>
      </dsp:txBody>
      <dsp:txXfrm>
        <a:off x="3633423" y="1893282"/>
        <a:ext cx="1780329" cy="1120822"/>
      </dsp:txXfrm>
    </dsp:sp>
    <dsp:sp modelId="{A71E4149-A7D4-4F42-8DF5-A2AD78E6030D}">
      <dsp:nvSpPr>
        <dsp:cNvPr id="0" name=""/>
        <dsp:cNvSpPr/>
      </dsp:nvSpPr>
      <dsp:spPr>
        <a:xfrm>
          <a:off x="3633423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12:00 – 12:15</a:t>
          </a:r>
        </a:p>
      </dsp:txBody>
      <dsp:txXfrm>
        <a:off x="3633423" y="3014104"/>
        <a:ext cx="1780329" cy="393802"/>
      </dsp:txXfrm>
    </dsp:sp>
    <dsp:sp modelId="{03BD5FC0-6127-401A-A596-69DAB5ABF926}">
      <dsp:nvSpPr>
        <dsp:cNvPr id="0" name=""/>
        <dsp:cNvSpPr/>
      </dsp:nvSpPr>
      <dsp:spPr>
        <a:xfrm>
          <a:off x="3438761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8FBE1-CCC2-44E0-ADCE-EDA9E7A53275}">
      <dsp:nvSpPr>
        <dsp:cNvPr id="0" name=""/>
        <dsp:cNvSpPr/>
      </dsp:nvSpPr>
      <dsp:spPr>
        <a:xfrm>
          <a:off x="3405962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A7CF64-DC3C-4F30-A621-28BF7AF95E18}">
      <dsp:nvSpPr>
        <dsp:cNvPr id="0" name=""/>
        <dsp:cNvSpPr/>
      </dsp:nvSpPr>
      <dsp:spPr>
        <a:xfrm rot="8100000">
          <a:off x="4382388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82B1A0-3DCA-41C7-B53D-A35DDE2CB00C}">
      <dsp:nvSpPr>
        <dsp:cNvPr id="0" name=""/>
        <dsp:cNvSpPr/>
      </dsp:nvSpPr>
      <dsp:spPr>
        <a:xfrm>
          <a:off x="4412971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8D7E11-67CD-4254-A847-B4DDF845790B}">
      <dsp:nvSpPr>
        <dsp:cNvPr id="0" name=""/>
        <dsp:cNvSpPr/>
      </dsp:nvSpPr>
      <dsp:spPr>
        <a:xfrm>
          <a:off x="4714696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Interactive Seminar – Basic Scripting Commands 2</a:t>
          </a:r>
        </a:p>
      </dsp:txBody>
      <dsp:txXfrm>
        <a:off x="4714696" y="772459"/>
        <a:ext cx="1780329" cy="1120822"/>
      </dsp:txXfrm>
    </dsp:sp>
    <dsp:sp modelId="{5C1E05F7-1CAE-4A81-91BE-EBDBD869721F}">
      <dsp:nvSpPr>
        <dsp:cNvPr id="0" name=""/>
        <dsp:cNvSpPr/>
      </dsp:nvSpPr>
      <dsp:spPr>
        <a:xfrm>
          <a:off x="4714696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12:15 – 13:00</a:t>
          </a:r>
        </a:p>
      </dsp:txBody>
      <dsp:txXfrm>
        <a:off x="4714696" y="378656"/>
        <a:ext cx="1780329" cy="393802"/>
      </dsp:txXfrm>
    </dsp:sp>
    <dsp:sp modelId="{9FE99CB6-56B0-4079-9B6D-E44CB3E342A4}">
      <dsp:nvSpPr>
        <dsp:cNvPr id="0" name=""/>
        <dsp:cNvSpPr/>
      </dsp:nvSpPr>
      <dsp:spPr>
        <a:xfrm>
          <a:off x="4520035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2BA57-B7F3-4135-98FE-1133CB25EFAD}">
      <dsp:nvSpPr>
        <dsp:cNvPr id="0" name=""/>
        <dsp:cNvSpPr/>
      </dsp:nvSpPr>
      <dsp:spPr>
        <a:xfrm>
          <a:off x="4487235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FD5473-1A3B-4050-B32C-7E9D44746D16}">
      <dsp:nvSpPr>
        <dsp:cNvPr id="0" name=""/>
        <dsp:cNvSpPr/>
      </dsp:nvSpPr>
      <dsp:spPr>
        <a:xfrm rot="18900000">
          <a:off x="5463661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E32021-3F7F-4A2D-8BDC-8DF9D6E6F01E}">
      <dsp:nvSpPr>
        <dsp:cNvPr id="0" name=""/>
        <dsp:cNvSpPr/>
      </dsp:nvSpPr>
      <dsp:spPr>
        <a:xfrm>
          <a:off x="5494244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FB932D-1813-4E8E-892D-A2C72861A762}">
      <dsp:nvSpPr>
        <dsp:cNvPr id="0" name=""/>
        <dsp:cNvSpPr/>
      </dsp:nvSpPr>
      <dsp:spPr>
        <a:xfrm>
          <a:off x="5795970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Lunch</a:t>
          </a:r>
        </a:p>
      </dsp:txBody>
      <dsp:txXfrm>
        <a:off x="5795970" y="1893282"/>
        <a:ext cx="1780329" cy="1120822"/>
      </dsp:txXfrm>
    </dsp:sp>
    <dsp:sp modelId="{82A0D5B4-D1F3-4863-AD37-660632D351C9}">
      <dsp:nvSpPr>
        <dsp:cNvPr id="0" name=""/>
        <dsp:cNvSpPr/>
      </dsp:nvSpPr>
      <dsp:spPr>
        <a:xfrm>
          <a:off x="5795970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13:00 – 14:00</a:t>
          </a:r>
        </a:p>
      </dsp:txBody>
      <dsp:txXfrm>
        <a:off x="5795970" y="3014104"/>
        <a:ext cx="1780329" cy="393802"/>
      </dsp:txXfrm>
    </dsp:sp>
    <dsp:sp modelId="{519FDC14-2C0A-40D3-8F5A-071C80D62C80}">
      <dsp:nvSpPr>
        <dsp:cNvPr id="0" name=""/>
        <dsp:cNvSpPr/>
      </dsp:nvSpPr>
      <dsp:spPr>
        <a:xfrm>
          <a:off x="5601308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73C8A-C2D1-4D5B-B0B6-F8B5433415AB}">
      <dsp:nvSpPr>
        <dsp:cNvPr id="0" name=""/>
        <dsp:cNvSpPr/>
      </dsp:nvSpPr>
      <dsp:spPr>
        <a:xfrm>
          <a:off x="5568508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DA4ECB-801A-4F19-844C-DFDCBDF15BBC}">
      <dsp:nvSpPr>
        <dsp:cNvPr id="0" name=""/>
        <dsp:cNvSpPr/>
      </dsp:nvSpPr>
      <dsp:spPr>
        <a:xfrm rot="8100000">
          <a:off x="6544935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23A063-3180-4B41-ABC2-3352588C666D}">
      <dsp:nvSpPr>
        <dsp:cNvPr id="0" name=""/>
        <dsp:cNvSpPr/>
      </dsp:nvSpPr>
      <dsp:spPr>
        <a:xfrm>
          <a:off x="6575517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619B1-1179-457C-A772-64812CE7240E}">
      <dsp:nvSpPr>
        <dsp:cNvPr id="0" name=""/>
        <dsp:cNvSpPr/>
      </dsp:nvSpPr>
      <dsp:spPr>
        <a:xfrm>
          <a:off x="6877243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Workshop 1: Batch Processing Template</a:t>
          </a:r>
        </a:p>
      </dsp:txBody>
      <dsp:txXfrm>
        <a:off x="6877243" y="772459"/>
        <a:ext cx="1780329" cy="1120822"/>
      </dsp:txXfrm>
    </dsp:sp>
    <dsp:sp modelId="{5B0A71F5-307B-4D21-BF53-9FED525BF1DC}">
      <dsp:nvSpPr>
        <dsp:cNvPr id="0" name=""/>
        <dsp:cNvSpPr/>
      </dsp:nvSpPr>
      <dsp:spPr>
        <a:xfrm>
          <a:off x="6877243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14:00 – 15:30</a:t>
          </a:r>
        </a:p>
      </dsp:txBody>
      <dsp:txXfrm>
        <a:off x="6877243" y="378656"/>
        <a:ext cx="1780329" cy="393802"/>
      </dsp:txXfrm>
    </dsp:sp>
    <dsp:sp modelId="{9AF2E307-8690-4E28-997A-7D5A97E6A95A}">
      <dsp:nvSpPr>
        <dsp:cNvPr id="0" name=""/>
        <dsp:cNvSpPr/>
      </dsp:nvSpPr>
      <dsp:spPr>
        <a:xfrm>
          <a:off x="6682581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7EE2B-D656-4DF6-98D8-083527CACDF1}">
      <dsp:nvSpPr>
        <dsp:cNvPr id="0" name=""/>
        <dsp:cNvSpPr/>
      </dsp:nvSpPr>
      <dsp:spPr>
        <a:xfrm>
          <a:off x="6649782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F7D8EE-4E04-4734-8D6F-939929962A35}">
      <dsp:nvSpPr>
        <dsp:cNvPr id="0" name=""/>
        <dsp:cNvSpPr/>
      </dsp:nvSpPr>
      <dsp:spPr>
        <a:xfrm rot="18900000">
          <a:off x="7626208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22ACB9-2ED6-472D-8208-24453B67C610}">
      <dsp:nvSpPr>
        <dsp:cNvPr id="0" name=""/>
        <dsp:cNvSpPr/>
      </dsp:nvSpPr>
      <dsp:spPr>
        <a:xfrm>
          <a:off x="7656791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CCB9C9-7B1B-47A8-ACBB-2802C73CEDE5}">
      <dsp:nvSpPr>
        <dsp:cNvPr id="0" name=""/>
        <dsp:cNvSpPr/>
      </dsp:nvSpPr>
      <dsp:spPr>
        <a:xfrm>
          <a:off x="7958516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Coffee</a:t>
          </a:r>
        </a:p>
      </dsp:txBody>
      <dsp:txXfrm>
        <a:off x="7958516" y="1893282"/>
        <a:ext cx="1780329" cy="1120822"/>
      </dsp:txXfrm>
    </dsp:sp>
    <dsp:sp modelId="{4E97C213-7AEA-4A4D-8AAB-8C62776DBF82}">
      <dsp:nvSpPr>
        <dsp:cNvPr id="0" name=""/>
        <dsp:cNvSpPr/>
      </dsp:nvSpPr>
      <dsp:spPr>
        <a:xfrm>
          <a:off x="7958516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15:30 – 15:45</a:t>
          </a:r>
        </a:p>
      </dsp:txBody>
      <dsp:txXfrm>
        <a:off x="7958516" y="3014104"/>
        <a:ext cx="1780329" cy="393802"/>
      </dsp:txXfrm>
    </dsp:sp>
    <dsp:sp modelId="{11F00334-FBAB-42FF-BAB4-08FF9281F905}">
      <dsp:nvSpPr>
        <dsp:cNvPr id="0" name=""/>
        <dsp:cNvSpPr/>
      </dsp:nvSpPr>
      <dsp:spPr>
        <a:xfrm>
          <a:off x="7763855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79C26-508A-4BE7-8063-D63FCF8409B7}">
      <dsp:nvSpPr>
        <dsp:cNvPr id="0" name=""/>
        <dsp:cNvSpPr/>
      </dsp:nvSpPr>
      <dsp:spPr>
        <a:xfrm>
          <a:off x="7731055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5200CF-1CF7-4A7F-87CC-E70E5B5C0F97}">
      <dsp:nvSpPr>
        <dsp:cNvPr id="0" name=""/>
        <dsp:cNvSpPr/>
      </dsp:nvSpPr>
      <dsp:spPr>
        <a:xfrm rot="8100000">
          <a:off x="8707481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5F8036-84FB-418B-9F23-4B9B0370CA04}">
      <dsp:nvSpPr>
        <dsp:cNvPr id="0" name=""/>
        <dsp:cNvSpPr/>
      </dsp:nvSpPr>
      <dsp:spPr>
        <a:xfrm>
          <a:off x="8738064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EAFF52-9E2E-45AA-AEE4-3BE7D9B2DA0A}">
      <dsp:nvSpPr>
        <dsp:cNvPr id="0" name=""/>
        <dsp:cNvSpPr/>
      </dsp:nvSpPr>
      <dsp:spPr>
        <a:xfrm>
          <a:off x="9039790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Workshop 2: Automating Processing</a:t>
          </a:r>
        </a:p>
      </dsp:txBody>
      <dsp:txXfrm>
        <a:off x="9039790" y="772459"/>
        <a:ext cx="1780329" cy="1120822"/>
      </dsp:txXfrm>
    </dsp:sp>
    <dsp:sp modelId="{2F528ADB-0B93-4177-AC3A-E71AEA88CF23}">
      <dsp:nvSpPr>
        <dsp:cNvPr id="0" name=""/>
        <dsp:cNvSpPr/>
      </dsp:nvSpPr>
      <dsp:spPr>
        <a:xfrm>
          <a:off x="9039790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15:45 – 17:30</a:t>
          </a:r>
        </a:p>
      </dsp:txBody>
      <dsp:txXfrm>
        <a:off x="9039790" y="378656"/>
        <a:ext cx="1780329" cy="393802"/>
      </dsp:txXfrm>
    </dsp:sp>
    <dsp:sp modelId="{B531AD07-F2C4-4BD3-9C4A-65280DE46707}">
      <dsp:nvSpPr>
        <dsp:cNvPr id="0" name=""/>
        <dsp:cNvSpPr/>
      </dsp:nvSpPr>
      <dsp:spPr>
        <a:xfrm>
          <a:off x="8845128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6FCEB-A99B-4EDE-8E5A-780B14A7D185}">
      <dsp:nvSpPr>
        <dsp:cNvPr id="0" name=""/>
        <dsp:cNvSpPr/>
      </dsp:nvSpPr>
      <dsp:spPr>
        <a:xfrm>
          <a:off x="8812328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309932" y="210112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Load Image</a:t>
          </a:r>
          <a:endParaRPr lang="en-US" sz="1600" kern="1200" dirty="0"/>
        </a:p>
      </dsp:txBody>
      <dsp:txXfrm>
        <a:off x="2309932" y="210112"/>
        <a:ext cx="1074635" cy="1074635"/>
      </dsp:txXfrm>
    </dsp:sp>
    <dsp:sp modelId="{7236726E-B996-4891-9D80-AF7D885D4643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2962564"/>
            <a:gd name="adj4" fmla="val 52588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1406898" y="1774213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Channels</a:t>
          </a:r>
          <a:endParaRPr lang="en-US" sz="1600" kern="1200" dirty="0"/>
        </a:p>
      </dsp:txBody>
      <dsp:txXfrm>
        <a:off x="1406898" y="1774213"/>
        <a:ext cx="1074635" cy="1074635"/>
      </dsp:txXfrm>
    </dsp:sp>
    <dsp:sp modelId="{DB11B251-1893-4260-B8E5-73598C0D96DE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10171013"/>
            <a:gd name="adj4" fmla="val 7261037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503864" y="210112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Save Separate Channels</a:t>
          </a:r>
          <a:endParaRPr lang="en-US" sz="1600" kern="1200" dirty="0"/>
        </a:p>
      </dsp:txBody>
      <dsp:txXfrm>
        <a:off x="503864" y="210112"/>
        <a:ext cx="1074635" cy="1074635"/>
      </dsp:txXfrm>
    </dsp:sp>
    <dsp:sp modelId="{08921855-1D9F-4D61-A7D1-8448F5776297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16855515"/>
            <a:gd name="adj4" fmla="val 14968086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296142" y="64510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Load Image</a:t>
          </a:r>
          <a:endParaRPr lang="en-US" sz="1600" kern="1200" dirty="0"/>
        </a:p>
      </dsp:txBody>
      <dsp:txXfrm>
        <a:off x="2296142" y="64510"/>
        <a:ext cx="1008182" cy="1008182"/>
      </dsp:txXfrm>
    </dsp:sp>
    <dsp:sp modelId="{7236726E-B996-4891-9D80-AF7D885D4643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548427"/>
            <a:gd name="adj4" fmla="val 205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2296142" y="1776545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Channels</a:t>
          </a:r>
          <a:endParaRPr lang="en-US" sz="1600" kern="1200" dirty="0"/>
        </a:p>
      </dsp:txBody>
      <dsp:txXfrm>
        <a:off x="2296142" y="1776545"/>
        <a:ext cx="1008182" cy="1008182"/>
      </dsp:txXfrm>
    </dsp:sp>
    <dsp:sp modelId="{DB11B251-1893-4260-B8E5-73598C0D96DE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5948427"/>
            <a:gd name="adj4" fmla="val 43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B00084-EAB1-4EDE-84B5-8D4D84088BFF}">
      <dsp:nvSpPr>
        <dsp:cNvPr id="0" name=""/>
        <dsp:cNvSpPr/>
      </dsp:nvSpPr>
      <dsp:spPr>
        <a:xfrm>
          <a:off x="584107" y="1776545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Perform Some Task</a:t>
          </a:r>
          <a:endParaRPr lang="en-US" sz="1600" kern="1200" dirty="0"/>
        </a:p>
      </dsp:txBody>
      <dsp:txXfrm>
        <a:off x="584107" y="1776545"/>
        <a:ext cx="1008182" cy="1008182"/>
      </dsp:txXfrm>
    </dsp:sp>
    <dsp:sp modelId="{C5F6D8DC-B6B2-4E2F-B82A-C3469B81627C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11348427"/>
            <a:gd name="adj4" fmla="val 97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584107" y="64510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Save Result</a:t>
          </a:r>
          <a:endParaRPr lang="en-US" sz="1600" kern="1200" dirty="0"/>
        </a:p>
      </dsp:txBody>
      <dsp:txXfrm>
        <a:off x="584107" y="64510"/>
        <a:ext cx="1008182" cy="1008182"/>
      </dsp:txXfrm>
    </dsp:sp>
    <dsp:sp modelId="{08921855-1D9F-4D61-A7D1-8448F5776297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16748427"/>
            <a:gd name="adj4" fmla="val 151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513912" y="26056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Load Image</a:t>
          </a:r>
          <a:endParaRPr lang="en-US" sz="1400" kern="1200" dirty="0"/>
        </a:p>
      </dsp:txBody>
      <dsp:txXfrm>
        <a:off x="2513912" y="26056"/>
        <a:ext cx="891092" cy="891092"/>
      </dsp:txXfrm>
    </dsp:sp>
    <dsp:sp modelId="{7236726E-B996-4891-9D80-AF7D885D4643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21293262"/>
            <a:gd name="adj4" fmla="val 19766221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3052471" y="1683570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Filter</a:t>
          </a:r>
          <a:endParaRPr lang="en-US" sz="1400" kern="1200" dirty="0"/>
        </a:p>
      </dsp:txBody>
      <dsp:txXfrm>
        <a:off x="3052471" y="1683570"/>
        <a:ext cx="891092" cy="891092"/>
      </dsp:txXfrm>
    </dsp:sp>
    <dsp:sp modelId="{DB11B251-1893-4260-B8E5-73598C0D96DE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4014719"/>
            <a:gd name="adj4" fmla="val 2253413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1642505" y="2707970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Segment</a:t>
          </a:r>
          <a:endParaRPr lang="en-US" sz="1400" kern="1200" dirty="0"/>
        </a:p>
      </dsp:txBody>
      <dsp:txXfrm>
        <a:off x="1642505" y="2707970"/>
        <a:ext cx="891092" cy="891092"/>
      </dsp:txXfrm>
    </dsp:sp>
    <dsp:sp modelId="{08921855-1D9F-4D61-A7D1-8448F5776297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8210679"/>
            <a:gd name="adj4" fmla="val 6449373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D19BF-3729-42E1-A6D6-3E844B4E4D75}">
      <dsp:nvSpPr>
        <dsp:cNvPr id="0" name=""/>
        <dsp:cNvSpPr/>
      </dsp:nvSpPr>
      <dsp:spPr>
        <a:xfrm>
          <a:off x="232539" y="1683570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</a:t>
          </a:r>
          <a:endParaRPr lang="en-US" sz="1400" kern="1200" dirty="0"/>
        </a:p>
      </dsp:txBody>
      <dsp:txXfrm>
        <a:off x="232539" y="1683570"/>
        <a:ext cx="891092" cy="891092"/>
      </dsp:txXfrm>
    </dsp:sp>
    <dsp:sp modelId="{B0768041-B7A3-49F0-B990-5AA688F0B55A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12297871"/>
            <a:gd name="adj4" fmla="val 10770830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E036E-67EF-4B2F-ADDD-64205D398F1D}">
      <dsp:nvSpPr>
        <dsp:cNvPr id="0" name=""/>
        <dsp:cNvSpPr/>
      </dsp:nvSpPr>
      <dsp:spPr>
        <a:xfrm>
          <a:off x="771098" y="26056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Save Results</a:t>
          </a:r>
          <a:endParaRPr lang="en-US" sz="1400" kern="1200" dirty="0"/>
        </a:p>
      </dsp:txBody>
      <dsp:txXfrm>
        <a:off x="771098" y="26056"/>
        <a:ext cx="891092" cy="891092"/>
      </dsp:txXfrm>
    </dsp:sp>
    <dsp:sp modelId="{430F5128-6758-4E93-809B-6FE97A10C2E4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16865707"/>
            <a:gd name="adj4" fmla="val 15198384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71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2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8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06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ih.gov/ij/developer/macro/function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7264" y="4941368"/>
            <a:ext cx="9043392" cy="1800000"/>
          </a:xfrm>
        </p:spPr>
        <p:txBody>
          <a:bodyPr anchor="ctr">
            <a:noAutofit/>
          </a:bodyPr>
          <a:lstStyle/>
          <a:p>
            <a:pPr algn="r"/>
            <a:r>
              <a:rPr lang="en-GB" sz="4800" dirty="0"/>
              <a:t>Introduction to Scripting for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1129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4624"/>
            <a:ext cx="9289032" cy="1293028"/>
          </a:xfrm>
        </p:spPr>
        <p:txBody>
          <a:bodyPr/>
          <a:lstStyle/>
          <a:p>
            <a:pPr algn="l"/>
            <a:r>
              <a:rPr lang="en-GB" dirty="0"/>
              <a:t>Plugins versus scripts/macros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3" y="5229200"/>
            <a:ext cx="8978858" cy="1628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Both are essentially just text files, but…</a:t>
            </a:r>
          </a:p>
          <a:p>
            <a:r>
              <a:rPr lang="en-GB" sz="2800" dirty="0"/>
              <a:t>Scripts are interpreted</a:t>
            </a:r>
            <a:endParaRPr lang="en-GB" sz="2400" dirty="0"/>
          </a:p>
          <a:p>
            <a:r>
              <a:rPr lang="en-GB" sz="2800" dirty="0"/>
              <a:t>Plugins are compiled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0043" b="12491"/>
          <a:stretch/>
        </p:blipFill>
        <p:spPr>
          <a:xfrm>
            <a:off x="734264" y="1196752"/>
            <a:ext cx="4929686" cy="327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8588" b="12491"/>
          <a:stretch/>
        </p:blipFill>
        <p:spPr>
          <a:xfrm>
            <a:off x="6494905" y="1196752"/>
            <a:ext cx="4929687" cy="327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9122" y="4578865"/>
            <a:ext cx="44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Script/Macro – IJ Macro Language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51674" y="458387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PlugIn</a:t>
            </a:r>
            <a:r>
              <a:rPr lang="en-GB" dirty="0"/>
              <a:t> -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spect="1"/>
          </p:cNvSpPr>
          <p:nvPr/>
        </p:nvSpPr>
        <p:spPr>
          <a:xfrm>
            <a:off x="526082" y="792425"/>
            <a:ext cx="31746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// Dave Barry, Francis Crick Institute // 2018.01.17 // david.barry@crick.ac.uk // Converts all files in a directory to TIFF - there will be one TIFF file per channel per input file. </a:t>
            </a:r>
            <a:r>
              <a:rPr lang="en-GB" sz="5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directory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Macro Extensions"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{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Ext.isThisType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thisType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thisType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"true"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processing."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Ext.setId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Ext.getSizeC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Ext.getSeriesCount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sCount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Ext.getDimensionOrder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dimOrder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series: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sCount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&lt;=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sCount</a:t>
            </a:r>
            <a:r>
              <a:rPr lang="en-GB" sz="5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view=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stack_order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="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dimOrder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use_virtual_stack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series_"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//if(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sizeC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&gt; 1){ //run("Split Channels"); //} //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=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newArray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sizeC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); //for(c=0;c&lt;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sizeC;c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++){ //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[c] =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+ "C_" + (c + 1); //if(!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File.exists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[c])){ //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File.makeDirectory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[c]); //} //} 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index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lastIndexOf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substring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index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//filename =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[j] +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File.separator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+ titles[j] + "_S" + s + "_C" + (j+1) + ".ome.tiff"; 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filename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"_S"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s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replace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filename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"-"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use compression=Uncompressed"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close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}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Ext.close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{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format - skipping."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}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nFinished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showStatus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"Finished."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function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saveFile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{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outFile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compression=Uncompressed"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}</a:t>
            </a:r>
            <a:endParaRPr lang="en-GB" sz="500" dirty="0"/>
          </a:p>
          <a:p>
            <a:endParaRPr lang="en-GB" sz="500" dirty="0"/>
          </a:p>
        </p:txBody>
      </p:sp>
      <p:cxnSp>
        <p:nvCxnSpPr>
          <p:cNvPr id="12" name="Straight Arrow Connector 11"/>
          <p:cNvCxnSpPr>
            <a:cxnSpLocks/>
            <a:stCxn id="2" idx="2"/>
            <a:endCxn id="5" idx="0"/>
          </p:cNvCxnSpPr>
          <p:nvPr/>
        </p:nvCxnSpPr>
        <p:spPr>
          <a:xfrm flipH="1">
            <a:off x="2110082" y="3193082"/>
            <a:ext cx="3344" cy="603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032105" y="4660974"/>
            <a:ext cx="5746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>
            <a:spLocks/>
          </p:cNvSpPr>
          <p:nvPr/>
        </p:nvSpPr>
        <p:spPr>
          <a:xfrm>
            <a:off x="8991628" y="3796878"/>
            <a:ext cx="2520000" cy="252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Generate Output</a:t>
            </a:r>
          </a:p>
        </p:txBody>
      </p:sp>
      <p:cxnSp>
        <p:nvCxnSpPr>
          <p:cNvPr id="16" name="Straight Arrow Connector 15"/>
          <p:cNvCxnSpPr>
            <a:cxnSpLocks/>
            <a:stCxn id="22" idx="2"/>
            <a:endCxn id="14" idx="0"/>
          </p:cNvCxnSpPr>
          <p:nvPr/>
        </p:nvCxnSpPr>
        <p:spPr>
          <a:xfrm>
            <a:off x="10251627" y="3252753"/>
            <a:ext cx="1" cy="54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511824" y="147989"/>
            <a:ext cx="7200800" cy="3230798"/>
            <a:chOff x="2987824" y="147990"/>
            <a:chExt cx="5688632" cy="3027281"/>
          </a:xfrm>
        </p:grpSpPr>
        <p:sp>
          <p:nvSpPr>
            <p:cNvPr id="10" name="Rectangle 9"/>
            <p:cNvSpPr/>
            <p:nvPr/>
          </p:nvSpPr>
          <p:spPr>
            <a:xfrm>
              <a:off x="2987824" y="590912"/>
              <a:ext cx="5688632" cy="25843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29215" y="147990"/>
              <a:ext cx="360521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Easier to write, but slower execution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>
              <a:cxnSpLocks/>
              <a:stCxn id="28" idx="2"/>
              <a:endCxn id="10" idx="0"/>
            </p:cNvCxnSpPr>
            <p:nvPr/>
          </p:nvCxnSpPr>
          <p:spPr>
            <a:xfrm>
              <a:off x="5831824" y="517322"/>
              <a:ext cx="316" cy="735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3E6583E-96BD-4600-B1D0-9E73F67D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8" y="732753"/>
            <a:ext cx="2771441" cy="2520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  <a:stCxn id="30" idx="3"/>
            <a:endCxn id="14" idx="1"/>
          </p:cNvCxnSpPr>
          <p:nvPr/>
        </p:nvCxnSpPr>
        <p:spPr>
          <a:xfrm>
            <a:off x="7608168" y="5056878"/>
            <a:ext cx="1383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9B0354C-47A6-4D23-A668-A7B39E584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26" y="732753"/>
            <a:ext cx="2520002" cy="2520000"/>
          </a:xfrm>
          <a:prstGeom prst="rect">
            <a:avLst/>
          </a:prstGeom>
        </p:spPr>
      </p:pic>
      <p:sp>
        <p:nvSpPr>
          <p:cNvPr id="5" name="Rounded Rectangle 4"/>
          <p:cNvSpPr>
            <a:spLocks noChangeAspect="1"/>
          </p:cNvSpPr>
          <p:nvPr/>
        </p:nvSpPr>
        <p:spPr>
          <a:xfrm>
            <a:off x="526082" y="3796879"/>
            <a:ext cx="3168000" cy="23039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0010011111010100101001000110101010101010101010100101001010110101000110100101101001100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</p:cNvCxnSpPr>
          <p:nvPr/>
        </p:nvCxnSpPr>
        <p:spPr>
          <a:xfrm flipV="1">
            <a:off x="3694082" y="4948878"/>
            <a:ext cx="12663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372" y="3655226"/>
            <a:ext cx="7344000" cy="2736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9417" y="6444044"/>
            <a:ext cx="526040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Harder to write, but faster and more efficient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23" name="Straight Connector 22"/>
          <p:cNvCxnSpPr>
            <a:cxnSpLocks/>
            <a:stCxn id="13" idx="2"/>
            <a:endCxn id="19" idx="0"/>
          </p:cNvCxnSpPr>
          <p:nvPr/>
        </p:nvCxnSpPr>
        <p:spPr>
          <a:xfrm flipH="1">
            <a:off x="4069620" y="6391226"/>
            <a:ext cx="9752" cy="5281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FDFC890-EC5C-4D38-A336-4C6839CB0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68" y="3796878"/>
            <a:ext cx="2520000" cy="25200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573514-F068-4AB8-8974-BC120FC016B4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731919" y="1992753"/>
            <a:ext cx="12597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E67042A-306B-39CB-2468-4CA652F35FE5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3700770" y="1992754"/>
            <a:ext cx="811054" cy="69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9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13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000" y="152648"/>
            <a:ext cx="2160240" cy="21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E6134-8407-4FDE-B35A-9CA256CFAA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47" y="260648"/>
            <a:ext cx="3854531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04E6E-9A35-4A57-84A3-F64F3F2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" y="260648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EB03BF-290C-4A22-BF09-4C39D8C4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33" y="260648"/>
            <a:ext cx="2962223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872FA-8813-46A7-9D33-B6716F4C55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55" y="260648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19232-4053-425E-AA83-C48161C6D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" y="2583000"/>
            <a:ext cx="60335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CD43D6-766B-4A1B-BF16-822FF9A397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98" y="4797352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348F76-92A6-4ADE-9651-4B6B9A980CD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4367941" y="4797352"/>
            <a:ext cx="2544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445FF0-757D-4935-A18B-5A9C08110A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13" y="2583000"/>
            <a:ext cx="98405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21B6FF-3843-4583-97EB-46B5ED24D1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656" y="4797352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E300D4-B2AE-45B1-BD78-787D145B8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3" y="4797352"/>
            <a:ext cx="3540241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FF6DD1-074C-472B-8694-3C771D4785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06" y="2583000"/>
            <a:ext cx="439305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045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379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IEEE Spectrum’s Top Programming Languages 2022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616" y="179734"/>
            <a:ext cx="6912768" cy="61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t="1" r="19404" b="64633"/>
          <a:stretch/>
        </p:blipFill>
        <p:spPr>
          <a:xfrm>
            <a:off x="540831" y="116632"/>
            <a:ext cx="11110338" cy="4104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02FB2-067D-CCD7-13DF-1E4D3978D3CF}"/>
              </a:ext>
            </a:extLst>
          </p:cNvPr>
          <p:cNvSpPr txBox="1"/>
          <p:nvPr/>
        </p:nvSpPr>
        <p:spPr>
          <a:xfrm>
            <a:off x="3786468" y="4437112"/>
            <a:ext cx="4619065" cy="188045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Just do it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Baby steps are steps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Don’t reinvent the wheel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Develop good habits early on</a:t>
            </a:r>
          </a:p>
        </p:txBody>
      </p:sp>
    </p:spTree>
    <p:extLst>
      <p:ext uri="{BB962C8B-B14F-4D97-AF65-F5344CB8AC3E}">
        <p14:creationId xmlns:p14="http://schemas.microsoft.com/office/powerpoint/2010/main" val="139956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6B3A-6A2E-4C97-A96C-E4E581D08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2" t="13758" r="16250" b="4172"/>
          <a:stretch/>
        </p:blipFill>
        <p:spPr>
          <a:xfrm>
            <a:off x="1689790" y="218555"/>
            <a:ext cx="8812421" cy="56940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068C9-3FDE-4F68-8D0B-53C80FB061DF}"/>
              </a:ext>
            </a:extLst>
          </p:cNvPr>
          <p:cNvSpPr/>
          <p:nvPr/>
        </p:nvSpPr>
        <p:spPr>
          <a:xfrm>
            <a:off x="4617071" y="6093296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92882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1344" y="14700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04" y="890404"/>
            <a:ext cx="11035320" cy="160249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There’s no way you’re going to master this in a few hours…</a:t>
            </a:r>
            <a:endParaRPr lang="en-US" sz="2800" dirty="0"/>
          </a:p>
        </p:txBody>
      </p:sp>
      <p:pic>
        <p:nvPicPr>
          <p:cNvPr id="5" name="source">
            <a:hlinkClick r:id="" action="ppaction://media"/>
            <a:extLst>
              <a:ext uri="{FF2B5EF4-FFF2-40B4-BE49-F238E27FC236}">
                <a16:creationId xmlns:a16="http://schemas.microsoft.com/office/drawing/2014/main" id="{5C2DFF62-2402-47E9-AA1C-E27195837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1567" y="2267934"/>
            <a:ext cx="5388867" cy="43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610A79-5A6E-46C2-A6FB-B28F6E23CF53}"/>
              </a:ext>
            </a:extLst>
          </p:cNvPr>
          <p:cNvSpPr txBox="1">
            <a:spLocks/>
          </p:cNvSpPr>
          <p:nvPr/>
        </p:nvSpPr>
        <p:spPr>
          <a:xfrm>
            <a:off x="119336" y="116632"/>
            <a:ext cx="8910000" cy="54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dirty="0"/>
              <a:t>There is a prize (and pride) at stake</a:t>
            </a:r>
            <a:endParaRPr lang="en-US" sz="3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5447928" y="1331647"/>
            <a:ext cx="6552728" cy="41947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3 Teams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6 Quizzes/Problems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400" dirty="0"/>
              <a:t>1 - 3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BAD-7042-41AB-857A-4692B3F0E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4" r="77164" b="19845"/>
          <a:stretch/>
        </p:blipFill>
        <p:spPr>
          <a:xfrm>
            <a:off x="263352" y="908720"/>
            <a:ext cx="2915684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A8D97-60DD-4A23-8B04-946D8C0B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332656"/>
            <a:ext cx="6257291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1 – How much work will you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B7B67-75D6-4404-B0B6-B7562FAC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25729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Today, you are going to write a script to automatically load a series of images in a folder, perform a simple operation on each image, then save the result.</a:t>
            </a:r>
          </a:p>
          <a:p>
            <a:pPr marL="0" indent="0">
              <a:buNone/>
            </a:pPr>
            <a:r>
              <a:rPr lang="en-GB" dirty="0"/>
              <a:t>Approximately how many lines of code will there be in the finished script?</a:t>
            </a:r>
          </a:p>
          <a:p>
            <a:pPr lvl="1"/>
            <a:r>
              <a:rPr lang="en-GB" dirty="0"/>
              <a:t>10</a:t>
            </a:r>
          </a:p>
          <a:p>
            <a:pPr lvl="1"/>
            <a:r>
              <a:rPr lang="en-GB" dirty="0"/>
              <a:t>50</a:t>
            </a:r>
          </a:p>
          <a:p>
            <a:pPr lvl="1"/>
            <a:r>
              <a:rPr lang="en-GB" dirty="0"/>
              <a:t>100</a:t>
            </a:r>
          </a:p>
          <a:p>
            <a:pPr lvl="1"/>
            <a:r>
              <a:rPr lang="en-GB" dirty="0"/>
              <a:t>200</a:t>
            </a:r>
          </a:p>
          <a:p>
            <a:pPr lvl="1"/>
            <a:r>
              <a:rPr lang="en-GB" dirty="0"/>
              <a:t>1000</a:t>
            </a:r>
          </a:p>
        </p:txBody>
      </p:sp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5CD2CA-E406-4A5B-BE45-0AFAB4913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r="34877" b="-1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1 –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3308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2F64ED2D-B90C-4A1D-998F-1B8201A80A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228400"/>
              </p:ext>
            </p:extLst>
          </p:nvPr>
        </p:nvGraphicFramePr>
        <p:xfrm>
          <a:off x="685800" y="1535718"/>
          <a:ext cx="10820400" cy="378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3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67" y="1886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IJ Macro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72118"/>
            <a:ext cx="6559879" cy="403244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GB" dirty="0"/>
              <a:t>Interpreted scripting language</a:t>
            </a:r>
          </a:p>
          <a:p>
            <a:pPr>
              <a:lnSpc>
                <a:spcPct val="150000"/>
              </a:lnSpc>
            </a:pPr>
            <a:r>
              <a:rPr lang="en-GB" dirty="0"/>
              <a:t>Specific for FIJI/ImageJ</a:t>
            </a:r>
          </a:p>
          <a:p>
            <a:pPr>
              <a:lnSpc>
                <a:spcPct val="150000"/>
              </a:lnSpc>
            </a:pPr>
            <a:r>
              <a:rPr lang="en-GB" dirty="0"/>
              <a:t>Has much in common with other languages</a:t>
            </a:r>
          </a:p>
          <a:p>
            <a:pPr>
              <a:lnSpc>
                <a:spcPct val="150000"/>
              </a:lnSpc>
            </a:pPr>
            <a:r>
              <a:rPr lang="en-GB" dirty="0"/>
              <a:t>Easy to learn</a:t>
            </a:r>
          </a:p>
          <a:p>
            <a:pPr>
              <a:lnSpc>
                <a:spcPct val="150000"/>
              </a:lnSpc>
            </a:pPr>
            <a:r>
              <a:rPr lang="en-GB" dirty="0"/>
              <a:t>Less flexibility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67" b="2478"/>
          <a:stretch/>
        </p:blipFill>
        <p:spPr>
          <a:xfrm>
            <a:off x="8040216" y="188640"/>
            <a:ext cx="3524444" cy="590465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31505" y="5949280"/>
            <a:ext cx="8860186" cy="800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Full list of commands: </a:t>
            </a:r>
            <a:r>
              <a:rPr lang="en-GB" dirty="0">
                <a:hlinkClick r:id="rId4"/>
              </a:rPr>
              <a:t>https://imagej.nih.gov/ij/developer/macro/functions.html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57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6942"/>
          <a:stretch/>
        </p:blipFill>
        <p:spPr>
          <a:xfrm>
            <a:off x="7372400" y="1684810"/>
            <a:ext cx="4314825" cy="3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3842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“Hello World”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927" y="5951333"/>
            <a:ext cx="7955280" cy="85162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3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2400" b="1" dirty="0">
                <a:solidFill>
                  <a:srgbClr val="CAFFD8"/>
                </a:solidFill>
                <a:latin typeface="Courier New" panose="02070309020205020404" pitchFamily="49" charset="0"/>
              </a:rPr>
              <a:t>"Hello World"</a:t>
            </a:r>
            <a:r>
              <a:rPr lang="en-GB" sz="3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80267" y="1124744"/>
            <a:ext cx="10075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Traditionally used as a starting point for illustrating the syntax of a new language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803966"/>
            <a:ext cx="4925568" cy="24140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82434" y="4349843"/>
            <a:ext cx="4104791" cy="2508157"/>
            <a:chOff x="98135" y="1052738"/>
            <a:chExt cx="4104791" cy="25081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r="52503"/>
            <a:stretch/>
          </p:blipFill>
          <p:spPr>
            <a:xfrm>
              <a:off x="268054" y="1052738"/>
              <a:ext cx="3934872" cy="239572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98135" y="2696799"/>
              <a:ext cx="873465" cy="86409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7F22B2F-6C38-444F-B5E0-E35BA7BBAE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44" t="16382"/>
          <a:stretch/>
        </p:blipFill>
        <p:spPr>
          <a:xfrm>
            <a:off x="2207568" y="2094834"/>
            <a:ext cx="74174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68760"/>
            <a:ext cx="4550271" cy="3985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0" y="2870670"/>
            <a:ext cx="7062386" cy="3235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204" t="7225" r="41984" b="49361"/>
          <a:stretch/>
        </p:blipFill>
        <p:spPr>
          <a:xfrm>
            <a:off x="3725584" y="4653136"/>
            <a:ext cx="8000013" cy="2019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43648"/>
            <a:ext cx="8610600" cy="1293028"/>
          </a:xfrm>
        </p:spPr>
        <p:txBody>
          <a:bodyPr/>
          <a:lstStyle/>
          <a:p>
            <a:r>
              <a:rPr lang="en-GB" dirty="0"/>
              <a:t>When starting a new script…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750" y="1502425"/>
            <a:ext cx="7955280" cy="3709040"/>
          </a:xfrm>
        </p:spPr>
        <p:txBody>
          <a:bodyPr/>
          <a:lstStyle/>
          <a:p>
            <a:r>
              <a:rPr lang="en-GB" dirty="0"/>
              <a:t>The script editor has numerous templates</a:t>
            </a:r>
          </a:p>
          <a:p>
            <a:r>
              <a:rPr lang="en-GB" dirty="0"/>
              <a:t>Alternatively, use the macro recorder</a:t>
            </a:r>
          </a:p>
          <a:p>
            <a:r>
              <a:rPr lang="en-GB" dirty="0"/>
              <a:t>If all else fails, search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152BD-2C54-F7CF-7F1D-CD5892C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60648"/>
            <a:ext cx="8170013" cy="5112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C94D2-8E14-3A8C-2615-0F2D3FA05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404664"/>
            <a:ext cx="5981365" cy="628193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27184"/>
            <a:ext cx="10945216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Get into the habit of using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2060848"/>
            <a:ext cx="5760000" cy="1008112"/>
          </a:xfrm>
        </p:spPr>
        <p:txBody>
          <a:bodyPr/>
          <a:lstStyle/>
          <a:p>
            <a:r>
              <a:rPr lang="en-GB" dirty="0"/>
              <a:t>Used to annotate and document code</a:t>
            </a:r>
          </a:p>
          <a:p>
            <a:r>
              <a:rPr lang="en-GB" dirty="0"/>
              <a:t>Denoted by a double backslash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344" y="3573016"/>
            <a:ext cx="5760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// Version 2.017</a:t>
            </a:r>
          </a:p>
          <a:p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// March 28</a:t>
            </a:r>
            <a:r>
              <a:rPr lang="en-GB" baseline="30000" dirty="0">
                <a:solidFill>
                  <a:srgbClr val="E2DB9C"/>
                </a:solidFill>
                <a:latin typeface="Courier New" panose="02070309020205020404" pitchFamily="49" charset="0"/>
              </a:rPr>
              <a:t>th</a:t>
            </a:r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 2018</a:t>
            </a:r>
          </a:p>
          <a:p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// david.barry@crick.ac.uk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68008" y="2060848"/>
            <a:ext cx="57600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Longer comments can be enclosed with /* … */ notation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8008" y="3573016"/>
            <a:ext cx="576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/*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Prints "Hello" to the console.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Takes no parameters as arguments.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Returns nothing.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Not a terribly useful function 	really.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*/</a:t>
            </a:r>
            <a:endParaRPr lang="en-GB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function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hello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CAFFD8"/>
                </a:solidFill>
                <a:latin typeface="Courier New" panose="02070309020205020404" pitchFamily="49" charset="0"/>
              </a:rPr>
              <a:t>"Hello"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5EB2DFF-A4C3-4B00-9555-F0457C6E3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48" y="2331000"/>
            <a:ext cx="8946504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“Programs must be written for people to read, and only incidentally for machines to execute.” - </a:t>
            </a:r>
            <a:r>
              <a:rPr lang="en-GB" sz="2400" dirty="0"/>
              <a:t>Harold Abelson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2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2" y="368660"/>
            <a:ext cx="8959839" cy="612068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32000" y="396000"/>
            <a:ext cx="6799232" cy="1432442"/>
            <a:chOff x="244481" y="521060"/>
            <a:chExt cx="6799232" cy="14324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79911" b="88237"/>
            <a:stretch/>
          </p:blipFill>
          <p:spPr>
            <a:xfrm>
              <a:off x="244481" y="521060"/>
              <a:ext cx="3581112" cy="143244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2771800" y="764704"/>
              <a:ext cx="2448272" cy="34407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220072" y="908720"/>
              <a:ext cx="1823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002060"/>
                  </a:solidFill>
                </a:rPr>
                <a:t>Naming Macros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52000" y="396000"/>
            <a:ext cx="7719920" cy="1432442"/>
            <a:chOff x="980161" y="521060"/>
            <a:chExt cx="7719920" cy="143244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4128" r="65176" b="88237"/>
            <a:stretch/>
          </p:blipFill>
          <p:spPr>
            <a:xfrm>
              <a:off x="980161" y="521060"/>
              <a:ext cx="5472000" cy="143244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2996025" y="959812"/>
              <a:ext cx="3641184" cy="76805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637209" y="836562"/>
              <a:ext cx="2062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002060"/>
                  </a:solidFill>
                </a:rPr>
                <a:t>Defining Variables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992526" y="440816"/>
            <a:ext cx="7774901" cy="1332000"/>
            <a:chOff x="828000" y="915263"/>
            <a:chExt cx="7774901" cy="1332000"/>
          </a:xfrm>
        </p:grpSpPr>
        <p:grpSp>
          <p:nvGrpSpPr>
            <p:cNvPr id="52" name="Group 51"/>
            <p:cNvGrpSpPr/>
            <p:nvPr/>
          </p:nvGrpSpPr>
          <p:grpSpPr>
            <a:xfrm>
              <a:off x="828000" y="915263"/>
              <a:ext cx="7774901" cy="1332000"/>
              <a:chOff x="828000" y="915263"/>
              <a:chExt cx="7774901" cy="13320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28000" y="915263"/>
                <a:ext cx="7774901" cy="1332000"/>
                <a:chOff x="1031577" y="1029522"/>
                <a:chExt cx="7774901" cy="1332000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417" t="4181" r="65088" b="84880"/>
                <a:stretch/>
              </p:blipFill>
              <p:spPr>
                <a:xfrm>
                  <a:off x="1031577" y="1029522"/>
                  <a:ext cx="5436000" cy="1332000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</p:pic>
            <p:cxnSp>
              <p:nvCxnSpPr>
                <p:cNvPr id="26" name="Straight Arrow Connector 25"/>
                <p:cNvCxnSpPr>
                  <a:stCxn id="27" idx="1"/>
                </p:cNvCxnSpPr>
                <p:nvPr/>
              </p:nvCxnSpPr>
              <p:spPr>
                <a:xfrm flipH="1" flipV="1">
                  <a:off x="4883473" y="1616449"/>
                  <a:ext cx="1791588" cy="40011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6675061" y="1816504"/>
                  <a:ext cx="21314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dirty="0">
                      <a:solidFill>
                        <a:srgbClr val="002060"/>
                      </a:solidFill>
                    </a:rPr>
                    <a:t>IJ Macro Functions</a:t>
                  </a:r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29" name="Straight Arrow Connector 28"/>
              <p:cNvCxnSpPr>
                <a:stCxn id="27" idx="1"/>
              </p:cNvCxnSpPr>
              <p:nvPr/>
            </p:nvCxnSpPr>
            <p:spPr>
              <a:xfrm flipH="1" flipV="1">
                <a:off x="4175840" y="1619325"/>
                <a:ext cx="2295644" cy="282975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>
              <a:stCxn id="27" idx="1"/>
            </p:cNvCxnSpPr>
            <p:nvPr/>
          </p:nvCxnSpPr>
          <p:spPr>
            <a:xfrm flipH="1">
              <a:off x="4751904" y="1902300"/>
              <a:ext cx="1719580" cy="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894401" y="1772817"/>
            <a:ext cx="7610879" cy="1258929"/>
            <a:chOff x="370400" y="1772816"/>
            <a:chExt cx="7610879" cy="1258929"/>
          </a:xfrm>
        </p:grpSpPr>
        <p:grpSp>
          <p:nvGrpSpPr>
            <p:cNvPr id="43" name="Group 42"/>
            <p:cNvGrpSpPr/>
            <p:nvPr/>
          </p:nvGrpSpPr>
          <p:grpSpPr>
            <a:xfrm>
              <a:off x="370400" y="1772816"/>
              <a:ext cx="7610879" cy="1258929"/>
              <a:chOff x="1485260" y="1648142"/>
              <a:chExt cx="7610879" cy="1258929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/>
              <a:srcRect l="4417" t="25785" r="65088" b="64163"/>
              <a:stretch/>
            </p:blipFill>
            <p:spPr>
              <a:xfrm>
                <a:off x="1485260" y="1683071"/>
                <a:ext cx="5436000" cy="1224000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cxnSp>
            <p:nvCxnSpPr>
              <p:cNvPr id="45" name="Straight Arrow Connector 44"/>
              <p:cNvCxnSpPr>
                <a:stCxn id="46" idx="1"/>
              </p:cNvCxnSpPr>
              <p:nvPr/>
            </p:nvCxnSpPr>
            <p:spPr>
              <a:xfrm flipH="1">
                <a:off x="5470836" y="2002085"/>
                <a:ext cx="2243193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7714029" y="1648142"/>
                <a:ext cx="1382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rgbClr val="002060"/>
                    </a:solidFill>
                  </a:rPr>
                  <a:t>Conditional</a:t>
                </a:r>
              </a:p>
              <a:p>
                <a:r>
                  <a:rPr lang="en-GB" sz="2000" dirty="0">
                    <a:solidFill>
                      <a:srgbClr val="002060"/>
                    </a:solidFill>
                  </a:rPr>
                  <a:t>Statements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47" name="Straight Arrow Connector 46"/>
            <p:cNvCxnSpPr>
              <a:stCxn id="46" idx="1"/>
            </p:cNvCxnSpPr>
            <p:nvPr/>
          </p:nvCxnSpPr>
          <p:spPr>
            <a:xfrm flipH="1">
              <a:off x="3923928" y="2126759"/>
              <a:ext cx="2675241" cy="510153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964615" y="2710740"/>
            <a:ext cx="7162286" cy="1224000"/>
            <a:chOff x="3860380" y="2017071"/>
            <a:chExt cx="7162286" cy="1224000"/>
          </a:xfrm>
        </p:grpSpPr>
        <p:grpSp>
          <p:nvGrpSpPr>
            <p:cNvPr id="57" name="Group 56"/>
            <p:cNvGrpSpPr/>
            <p:nvPr/>
          </p:nvGrpSpPr>
          <p:grpSpPr>
            <a:xfrm>
              <a:off x="3860380" y="2017071"/>
              <a:ext cx="7162286" cy="1224000"/>
              <a:chOff x="4975240" y="1892397"/>
              <a:chExt cx="7162286" cy="122400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/>
              <a:srcRect l="24360" t="43062" r="44539" b="46886"/>
              <a:stretch/>
            </p:blipFill>
            <p:spPr>
              <a:xfrm>
                <a:off x="4975240" y="1892397"/>
                <a:ext cx="5544000" cy="1224000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cxnSp>
            <p:nvCxnSpPr>
              <p:cNvPr id="60" name="Straight Arrow Connector 59"/>
              <p:cNvCxnSpPr>
                <a:stCxn id="61" idx="1"/>
              </p:cNvCxnSpPr>
              <p:nvPr/>
            </p:nvCxnSpPr>
            <p:spPr>
              <a:xfrm flipH="1" flipV="1">
                <a:off x="10279161" y="2313429"/>
                <a:ext cx="544351" cy="98997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10823512" y="2212371"/>
                <a:ext cx="13140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rgbClr val="002060"/>
                    </a:solidFill>
                  </a:rPr>
                  <a:t>Comments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58" name="Straight Arrow Connector 57"/>
            <p:cNvCxnSpPr>
              <a:stCxn id="61" idx="1"/>
            </p:cNvCxnSpPr>
            <p:nvPr/>
          </p:nvCxnSpPr>
          <p:spPr>
            <a:xfrm flipH="1">
              <a:off x="8218896" y="2537100"/>
              <a:ext cx="1489756" cy="350079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4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5840" y="4941168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400" dirty="0"/>
              <a:t>2 – Dealing with Errors</a:t>
            </a:r>
          </a:p>
        </p:txBody>
      </p:sp>
    </p:spTree>
    <p:extLst>
      <p:ext uri="{BB962C8B-B14F-4D97-AF65-F5344CB8AC3E}">
        <p14:creationId xmlns:p14="http://schemas.microsoft.com/office/powerpoint/2010/main" val="23879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7D29-7E02-48C2-AB95-2663A29E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332656"/>
            <a:ext cx="10480673" cy="1293028"/>
          </a:xfrm>
        </p:spPr>
        <p:txBody>
          <a:bodyPr/>
          <a:lstStyle/>
          <a:p>
            <a:pPr algn="l"/>
            <a:r>
              <a:rPr lang="en-GB" dirty="0"/>
              <a:t>Carefully read error messages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49953-4F50-4797-9661-37A3E4FB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2" y="2087988"/>
            <a:ext cx="6264696" cy="3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32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400" dirty="0"/>
              <a:t>3 – name your macro</a:t>
            </a:r>
          </a:p>
        </p:txBody>
      </p:sp>
    </p:spTree>
    <p:extLst>
      <p:ext uri="{BB962C8B-B14F-4D97-AF65-F5344CB8AC3E}">
        <p14:creationId xmlns:p14="http://schemas.microsoft.com/office/powerpoint/2010/main" val="324399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71" y="22498"/>
            <a:ext cx="8610600" cy="1293028"/>
          </a:xfrm>
        </p:spPr>
        <p:txBody>
          <a:bodyPr/>
          <a:lstStyle/>
          <a:p>
            <a:r>
              <a:rPr lang="en-GB" dirty="0"/>
              <a:t>Name your macros logically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76144"/>
            <a:ext cx="7955280" cy="406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Dave Barry, Francis Crick Institute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2018.01.17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david.barry@crick.ac.uk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Converts all files in a directory to TIFF - there will be one TIFF file per channel per input file.</a:t>
            </a:r>
          </a:p>
          <a:p>
            <a:pPr marL="0" indent="0">
              <a:buNone/>
            </a:pP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80FF"/>
                </a:solidFill>
                <a:latin typeface="Courier New" panose="02070309020205020404" pitchFamily="49" charset="0"/>
              </a:rPr>
              <a:t>macro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Lots of code here...</a:t>
            </a:r>
          </a:p>
          <a:p>
            <a:pPr marL="0" indent="0">
              <a:buNone/>
            </a:pP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07568" y="5733256"/>
            <a:ext cx="795528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Tells you what your code does!</a:t>
            </a:r>
          </a:p>
          <a:p>
            <a:r>
              <a:rPr lang="en-GB" sz="2400" dirty="0"/>
              <a:t>Allows macro to be loaded into plugins menu</a:t>
            </a:r>
          </a:p>
        </p:txBody>
      </p:sp>
    </p:spTree>
    <p:extLst>
      <p:ext uri="{BB962C8B-B14F-4D97-AF65-F5344CB8AC3E}">
        <p14:creationId xmlns:p14="http://schemas.microsoft.com/office/powerpoint/2010/main" val="31741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8610600" cy="1293028"/>
          </a:xfrm>
        </p:spPr>
        <p:txBody>
          <a:bodyPr/>
          <a:lstStyle/>
          <a:p>
            <a:r>
              <a:rPr lang="en-GB" dirty="0"/>
              <a:t>What do we hope to achieve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72816"/>
            <a:ext cx="5904656" cy="151216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Build a batch processing template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7963625"/>
              </p:ext>
            </p:extLst>
          </p:nvPr>
        </p:nvGraphicFramePr>
        <p:xfrm>
          <a:off x="7752184" y="1124744"/>
          <a:ext cx="3888432" cy="284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3062706"/>
              </p:ext>
            </p:extLst>
          </p:nvPr>
        </p:nvGraphicFramePr>
        <p:xfrm>
          <a:off x="7752184" y="3820122"/>
          <a:ext cx="3888432" cy="284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4468194"/>
            <a:ext cx="6912768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GB" sz="2400" dirty="0"/>
              <a:t>Customise template for specific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89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Graphic spid="5" grpId="0">
        <p:bldAsOne/>
      </p:bldGraphic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32" y="4797152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4 – Defining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4808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84787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Literals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42241"/>
            <a:ext cx="7955280" cy="1018416"/>
          </a:xfrm>
        </p:spPr>
        <p:txBody>
          <a:bodyPr>
            <a:normAutofit/>
          </a:bodyPr>
          <a:lstStyle/>
          <a:p>
            <a:r>
              <a:rPr lang="en-GB" sz="2800" dirty="0"/>
              <a:t>Fixed value within source code</a:t>
            </a:r>
          </a:p>
          <a:p>
            <a:r>
              <a:rPr lang="en-GB" sz="2800" dirty="0"/>
              <a:t>Number, character or String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55219" y="4159994"/>
            <a:ext cx="1286425" cy="1516708"/>
            <a:chOff x="3347864" y="3835023"/>
            <a:chExt cx="1286425" cy="1516708"/>
          </a:xfrm>
        </p:grpSpPr>
        <p:sp>
          <p:nvSpPr>
            <p:cNvPr id="22" name="TextBox 21"/>
            <p:cNvSpPr txBox="1"/>
            <p:nvPr/>
          </p:nvSpPr>
          <p:spPr>
            <a:xfrm>
              <a:off x="3347864" y="3835023"/>
              <a:ext cx="7249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FFC000"/>
                  </a:solidFill>
                </a:rPr>
                <a:t>‘A’</a:t>
              </a:r>
              <a:endParaRPr lang="en-US" sz="4400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52316" y="4428401"/>
              <a:ext cx="881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FFC000"/>
                  </a:solidFill>
                </a:rPr>
                <a:t>‘7’</a:t>
              </a:r>
              <a:endParaRPr lang="en-US" sz="5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03244" y="3429000"/>
            <a:ext cx="6134372" cy="3177063"/>
            <a:chOff x="1946136" y="3492297"/>
            <a:chExt cx="6134372" cy="3177063"/>
          </a:xfrm>
        </p:grpSpPr>
        <p:sp>
          <p:nvSpPr>
            <p:cNvPr id="18" name="TextBox 17"/>
            <p:cNvSpPr txBox="1"/>
            <p:nvPr/>
          </p:nvSpPr>
          <p:spPr>
            <a:xfrm>
              <a:off x="5652120" y="3492297"/>
              <a:ext cx="16930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B0F0"/>
                  </a:solidFill>
                </a:rPr>
                <a:t>“Hello”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46136" y="5216779"/>
              <a:ext cx="61343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00B0F0"/>
                  </a:solidFill>
                </a:rPr>
                <a:t>“C:/Users/</a:t>
              </a:r>
              <a:r>
                <a:rPr lang="en-GB" sz="2800" dirty="0" err="1">
                  <a:solidFill>
                    <a:srgbClr val="00B0F0"/>
                  </a:solidFill>
                </a:rPr>
                <a:t>barryd</a:t>
              </a:r>
              <a:r>
                <a:rPr lang="en-GB" sz="2800" dirty="0">
                  <a:solidFill>
                    <a:srgbClr val="00B0F0"/>
                  </a:solidFill>
                </a:rPr>
                <a:t>/documents/image.tiff”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06699" y="5746030"/>
              <a:ext cx="23468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00B0F0"/>
                  </a:solidFill>
                </a:rPr>
                <a:t>“David”</a:t>
              </a:r>
              <a:endParaRPr lang="en-US" sz="5400" dirty="0">
                <a:solidFill>
                  <a:srgbClr val="00B0F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1496" y="4633972"/>
              <a:ext cx="1306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00B0F0"/>
                  </a:solidFill>
                </a:rPr>
                <a:t>“3,427”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76448" y="3990203"/>
              <a:ext cx="165462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00B0F0"/>
                  </a:solidFill>
                </a:rPr>
                <a:t>“3.14”</a:t>
              </a:r>
              <a:endParaRPr lang="en-US" sz="4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6312" y="2622105"/>
            <a:ext cx="4728024" cy="1224136"/>
            <a:chOff x="1475656" y="2852936"/>
            <a:chExt cx="4728024" cy="1224136"/>
          </a:xfrm>
        </p:grpSpPr>
        <p:sp>
          <p:nvSpPr>
            <p:cNvPr id="26" name="TextBox 25"/>
            <p:cNvSpPr txBox="1"/>
            <p:nvPr/>
          </p:nvSpPr>
          <p:spPr>
            <a:xfrm>
              <a:off x="2123728" y="3553852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00FF00"/>
                  </a:solidFill>
                </a:rPr>
                <a:t>14</a:t>
              </a:r>
              <a:endParaRPr lang="en-US" sz="2800" dirty="0">
                <a:solidFill>
                  <a:srgbClr val="00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75656" y="2996952"/>
              <a:ext cx="6014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FF00"/>
                  </a:solidFill>
                </a:rPr>
                <a:t>-3</a:t>
              </a:r>
              <a:endParaRPr lang="en-US" sz="4000" dirty="0">
                <a:solidFill>
                  <a:srgbClr val="00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4768" y="2852936"/>
              <a:ext cx="35189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00FF00"/>
                  </a:solidFill>
                </a:rPr>
                <a:t>5486.25214</a:t>
              </a:r>
              <a:endParaRPr lang="en-US" sz="5400" dirty="0">
                <a:solidFill>
                  <a:srgbClr val="00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01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9" y="5720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566" y="1178214"/>
            <a:ext cx="7955280" cy="1122098"/>
          </a:xfrm>
        </p:spPr>
        <p:txBody>
          <a:bodyPr>
            <a:noAutofit/>
          </a:bodyPr>
          <a:lstStyle/>
          <a:p>
            <a:r>
              <a:rPr lang="en-GB" sz="2000" dirty="0"/>
              <a:t>A variable is a placeholder for a changing entity</a:t>
            </a:r>
          </a:p>
          <a:p>
            <a:r>
              <a:rPr lang="en-GB" sz="2000" dirty="0"/>
              <a:t>Assigning a name to a memory location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6818" y="2887776"/>
            <a:ext cx="15632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= 1000;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print(area);</a:t>
            </a:r>
          </a:p>
          <a:p>
            <a:endParaRPr lang="en-US" dirty="0"/>
          </a:p>
          <a:p>
            <a:r>
              <a:rPr lang="en-US" dirty="0"/>
              <a:t>Print(Area);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14544" y="1988840"/>
            <a:ext cx="7599936" cy="1379947"/>
            <a:chOff x="490543" y="2637443"/>
            <a:chExt cx="7599936" cy="1379947"/>
          </a:xfrm>
        </p:grpSpPr>
        <p:sp>
          <p:nvSpPr>
            <p:cNvPr id="11" name="Oval 10"/>
            <p:cNvSpPr/>
            <p:nvPr/>
          </p:nvSpPr>
          <p:spPr>
            <a:xfrm>
              <a:off x="490543" y="3429531"/>
              <a:ext cx="1705193" cy="58785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13" name="Straight Arrow Connector 12"/>
            <p:cNvCxnSpPr>
              <a:cxnSpLocks/>
              <a:stCxn id="14" idx="1"/>
              <a:endCxn id="11" idx="6"/>
            </p:cNvCxnSpPr>
            <p:nvPr/>
          </p:nvCxnSpPr>
          <p:spPr>
            <a:xfrm flipH="1">
              <a:off x="2195736" y="3236137"/>
              <a:ext cx="2664295" cy="48732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860031" y="2637443"/>
              <a:ext cx="323044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This is referred to as variable assignment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1794634" y="5669629"/>
            <a:ext cx="7955280" cy="87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Variable names are ALWAYS case sensitive:</a:t>
            </a:r>
          </a:p>
          <a:p>
            <a:pPr lvl="1"/>
            <a:r>
              <a:rPr lang="en-GB" dirty="0"/>
              <a:t>“Area” and “area” are two different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E76680-99BD-4F0B-BE95-E3F9E5E55DD5}"/>
              </a:ext>
            </a:extLst>
          </p:cNvPr>
          <p:cNvGrpSpPr/>
          <p:nvPr/>
        </p:nvGrpSpPr>
        <p:grpSpPr>
          <a:xfrm>
            <a:off x="9110425" y="2597638"/>
            <a:ext cx="2448272" cy="3176732"/>
            <a:chOff x="7752184" y="1916832"/>
            <a:chExt cx="2448272" cy="31767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0BB2761-BB19-44EE-A132-4CBCBA7215D9}"/>
                </a:ext>
              </a:extLst>
            </p:cNvPr>
            <p:cNvGrpSpPr/>
            <p:nvPr/>
          </p:nvGrpSpPr>
          <p:grpSpPr>
            <a:xfrm>
              <a:off x="7752184" y="2708920"/>
              <a:ext cx="2448272" cy="2384644"/>
              <a:chOff x="6804248" y="1061116"/>
              <a:chExt cx="2232248" cy="2232248"/>
            </a:xfrm>
          </p:grpSpPr>
          <p:pic>
            <p:nvPicPr>
              <p:cNvPr id="10" name="Graphic 9" descr="Recycle">
                <a:extLst>
                  <a:ext uri="{FF2B5EF4-FFF2-40B4-BE49-F238E27FC236}">
                    <a16:creationId xmlns:a16="http://schemas.microsoft.com/office/drawing/2014/main" id="{0AAF2830-62CF-4702-B67E-3B231162C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04248" y="1061116"/>
                <a:ext cx="2232248" cy="2232248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E27B9D-8289-4C40-8402-B875B2F16A6B}"/>
                  </a:ext>
                </a:extLst>
              </p:cNvPr>
              <p:cNvSpPr/>
              <p:nvPr/>
            </p:nvSpPr>
            <p:spPr>
              <a:xfrm>
                <a:off x="7380312" y="1678813"/>
                <a:ext cx="1078008" cy="10652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B090EA-FFBF-40D9-A4F8-D994848325BD}"/>
                </a:ext>
              </a:extLst>
            </p:cNvPr>
            <p:cNvSpPr txBox="1"/>
            <p:nvPr/>
          </p:nvSpPr>
          <p:spPr>
            <a:xfrm>
              <a:off x="8256240" y="3645025"/>
              <a:ext cx="144016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area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605235-56A5-41A7-B77B-F889078A257E}"/>
                </a:ext>
              </a:extLst>
            </p:cNvPr>
            <p:cNvGrpSpPr/>
            <p:nvPr/>
          </p:nvGrpSpPr>
          <p:grpSpPr>
            <a:xfrm>
              <a:off x="8518504" y="1916832"/>
              <a:ext cx="915635" cy="1080120"/>
              <a:chOff x="7452320" y="116632"/>
              <a:chExt cx="915635" cy="108012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E8247A7-75DB-4F1F-820E-CDA8F5927AE0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910138" y="639852"/>
                <a:ext cx="0" cy="5569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4FC659-83ED-449D-B722-2881751EF892}"/>
                  </a:ext>
                </a:extLst>
              </p:cNvPr>
              <p:cNvSpPr txBox="1"/>
              <p:nvPr/>
            </p:nvSpPr>
            <p:spPr>
              <a:xfrm>
                <a:off x="7452320" y="116632"/>
                <a:ext cx="915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1000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3239BF-9EFB-457A-8666-290027EC5498}"/>
              </a:ext>
            </a:extLst>
          </p:cNvPr>
          <p:cNvGrpSpPr/>
          <p:nvPr/>
        </p:nvGrpSpPr>
        <p:grpSpPr>
          <a:xfrm>
            <a:off x="2014543" y="3859668"/>
            <a:ext cx="6988179" cy="1197387"/>
            <a:chOff x="338143" y="4355871"/>
            <a:chExt cx="6988179" cy="11973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7D935E-57A6-4AE7-B704-B5C83A1555C7}"/>
                </a:ext>
              </a:extLst>
            </p:cNvPr>
            <p:cNvSpPr/>
            <p:nvPr/>
          </p:nvSpPr>
          <p:spPr>
            <a:xfrm>
              <a:off x="338143" y="4904532"/>
              <a:ext cx="1705193" cy="58785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D1769B3-9272-43E6-9893-2A734E107CA9}"/>
                </a:ext>
              </a:extLst>
            </p:cNvPr>
            <p:cNvCxnSpPr>
              <a:cxnSpLocks/>
              <a:stCxn id="33" idx="1"/>
              <a:endCxn id="31" idx="6"/>
            </p:cNvCxnSpPr>
            <p:nvPr/>
          </p:nvCxnSpPr>
          <p:spPr>
            <a:xfrm flipH="1">
              <a:off x="2043336" y="4954565"/>
              <a:ext cx="2052538" cy="2438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EA2545BC-5F09-413E-94FB-2B9519AAEEDF}"/>
                </a:ext>
              </a:extLst>
            </p:cNvPr>
            <p:cNvSpPr txBox="1">
              <a:spLocks/>
            </p:cNvSpPr>
            <p:nvPr/>
          </p:nvSpPr>
          <p:spPr>
            <a:xfrm>
              <a:off x="4095874" y="4355871"/>
              <a:ext cx="323044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This will produce an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0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1663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Variable Arithmetic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7728" y="1700808"/>
            <a:ext cx="54574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width1 = 640;</a:t>
            </a:r>
          </a:p>
          <a:p>
            <a:r>
              <a:rPr lang="en-US" sz="2000" dirty="0"/>
              <a:t>height1 = 480;</a:t>
            </a:r>
          </a:p>
          <a:p>
            <a:endParaRPr lang="en-US" sz="2000" dirty="0"/>
          </a:p>
          <a:p>
            <a:r>
              <a:rPr lang="en-US" sz="2000" dirty="0"/>
              <a:t>area1 = width1 * height1;</a:t>
            </a:r>
          </a:p>
          <a:p>
            <a:endParaRPr lang="en-US" sz="2000" dirty="0"/>
          </a:p>
          <a:p>
            <a:r>
              <a:rPr lang="en-US" sz="2000" dirty="0"/>
              <a:t>area2 = area1 * 1.2;</a:t>
            </a:r>
          </a:p>
          <a:p>
            <a:endParaRPr lang="en-US" sz="2000" dirty="0"/>
          </a:p>
          <a:p>
            <a:r>
              <a:rPr lang="en-US" sz="2000" dirty="0"/>
              <a:t>width2 = area2 / height1;</a:t>
            </a:r>
          </a:p>
          <a:p>
            <a:endParaRPr lang="en-US" sz="2000" dirty="0"/>
          </a:p>
          <a:p>
            <a:r>
              <a:rPr lang="en-US" sz="2000" dirty="0" err="1"/>
              <a:t>combined_area</a:t>
            </a:r>
            <a:r>
              <a:rPr lang="en-US" sz="2000" dirty="0"/>
              <a:t> = area1 + area2;</a:t>
            </a:r>
          </a:p>
          <a:p>
            <a:endParaRPr lang="en-US" sz="2000" dirty="0"/>
          </a:p>
          <a:p>
            <a:r>
              <a:rPr lang="en-US" sz="2000" dirty="0" err="1"/>
              <a:t>area_difference</a:t>
            </a:r>
            <a:r>
              <a:rPr lang="en-US" sz="2000" dirty="0"/>
              <a:t> = area2 – area1;</a:t>
            </a:r>
          </a:p>
        </p:txBody>
      </p:sp>
    </p:spTree>
    <p:extLst>
      <p:ext uri="{BB962C8B-B14F-4D97-AF65-F5344CB8AC3E}">
        <p14:creationId xmlns:p14="http://schemas.microsoft.com/office/powerpoint/2010/main" val="298285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0530"/>
            <a:ext cx="11017224" cy="996929"/>
          </a:xfrm>
        </p:spPr>
        <p:txBody>
          <a:bodyPr/>
          <a:lstStyle/>
          <a:p>
            <a:pPr algn="l"/>
            <a:r>
              <a:rPr lang="en-GB" dirty="0"/>
              <a:t>Variables can be self-referenced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12776"/>
            <a:ext cx="11377264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a variable assignment statement, the right-hand side is evaluated first, then the variable is assigned the result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23792" y="3573016"/>
            <a:ext cx="3217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counter = 1;</a:t>
            </a:r>
          </a:p>
          <a:p>
            <a:endParaRPr lang="en-GB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counter 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counter 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7384"/>
            <a:ext cx="9144000" cy="1052736"/>
          </a:xfrm>
        </p:spPr>
        <p:txBody>
          <a:bodyPr/>
          <a:lstStyle/>
          <a:p>
            <a:r>
              <a:rPr lang="en-GB" dirty="0"/>
              <a:t>DEMO 1 – Numerical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Snippets/01_Numerical_Variables.ijm</a:t>
            </a:r>
          </a:p>
        </p:txBody>
      </p:sp>
    </p:spTree>
    <p:extLst>
      <p:ext uri="{BB962C8B-B14F-4D97-AF65-F5344CB8AC3E}">
        <p14:creationId xmlns:p14="http://schemas.microsoft.com/office/powerpoint/2010/main" val="21104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50DC620-8851-41F7-8152-CAFC5038E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 b="12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AA8D97-60DD-4A23-8B04-946D8C0B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Quiz 2 - Algebra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B7B67-75D6-4404-B0B6-B7562FAC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Click on the link to the Google Form on Slack and answer as many of the questions as you can.</a:t>
            </a:r>
          </a:p>
        </p:txBody>
      </p:sp>
    </p:spTree>
    <p:extLst>
      <p:ext uri="{BB962C8B-B14F-4D97-AF65-F5344CB8AC3E}">
        <p14:creationId xmlns:p14="http://schemas.microsoft.com/office/powerpoint/2010/main" val="15015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Why the semi-colon?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4725144"/>
            <a:ext cx="7955280" cy="1871331"/>
          </a:xfrm>
        </p:spPr>
        <p:txBody>
          <a:bodyPr>
            <a:normAutofit/>
          </a:bodyPr>
          <a:lstStyle/>
          <a:p>
            <a:r>
              <a:rPr lang="en-US" sz="2400" dirty="0"/>
              <a:t>Equivalent to a full-stop</a:t>
            </a:r>
          </a:p>
          <a:p>
            <a:r>
              <a:rPr lang="en-US" sz="2400" dirty="0"/>
              <a:t>Required after every statement</a:t>
            </a:r>
          </a:p>
          <a:p>
            <a:r>
              <a:rPr lang="en-US" sz="2400" dirty="0"/>
              <a:t>Provides structure to the programming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3750" y="1358186"/>
            <a:ext cx="77136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/>
              <a:t>;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77750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76599"/>
            <a:ext cx="11017224" cy="979453"/>
          </a:xfrm>
        </p:spPr>
        <p:txBody>
          <a:bodyPr/>
          <a:lstStyle/>
          <a:p>
            <a:pPr algn="l"/>
            <a:r>
              <a:rPr lang="en-GB" dirty="0"/>
              <a:t>Variables don’t have to be numbers…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76144"/>
            <a:ext cx="7955280" cy="651230"/>
          </a:xfrm>
        </p:spPr>
        <p:txBody>
          <a:bodyPr>
            <a:normAutofit/>
          </a:bodyPr>
          <a:lstStyle/>
          <a:p>
            <a:r>
              <a:rPr lang="en-GB" dirty="0"/>
              <a:t>They can also be strings - a “string” of characters…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9232" y="1988841"/>
            <a:ext cx="7143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“Analysis_"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“output"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GB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endParaRPr lang="en-GB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endParaRPr lang="en-GB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(c)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18360" y="4782050"/>
            <a:ext cx="7955280" cy="2031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IJ Macro language has numerous string functions:</a:t>
            </a:r>
          </a:p>
          <a:p>
            <a:pPr lvl="1"/>
            <a:r>
              <a:rPr lang="en-US" sz="1800" b="1" dirty="0"/>
              <a:t>substring(string, index1, index2)</a:t>
            </a:r>
          </a:p>
          <a:p>
            <a:pPr lvl="2"/>
            <a:r>
              <a:rPr lang="en-US" sz="1600" dirty="0"/>
              <a:t>Returns a new string that is a substring of string. </a:t>
            </a:r>
          </a:p>
          <a:p>
            <a:pPr lvl="1"/>
            <a:r>
              <a:rPr lang="en-US" sz="1800" b="1" dirty="0" err="1"/>
              <a:t>toString</a:t>
            </a:r>
            <a:r>
              <a:rPr lang="en-US" sz="1800" b="1" dirty="0"/>
              <a:t>(number, </a:t>
            </a:r>
            <a:r>
              <a:rPr lang="en-US" sz="1800" b="1" dirty="0" err="1"/>
              <a:t>decimalPlaces</a:t>
            </a:r>
            <a:r>
              <a:rPr lang="en-US" sz="1800" b="1" dirty="0"/>
              <a:t>)</a:t>
            </a:r>
          </a:p>
          <a:p>
            <a:pPr lvl="2"/>
            <a:r>
              <a:rPr lang="en-US" sz="1600" dirty="0"/>
              <a:t>Converts number into a string, using the specified number of decimal places. </a:t>
            </a:r>
            <a:endParaRPr lang="en-GB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18360" y="3065802"/>
            <a:ext cx="7955280" cy="65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…which can be manipulated: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78F00-3261-49B8-934D-EB558EA8C687}"/>
              </a:ext>
            </a:extLst>
          </p:cNvPr>
          <p:cNvGrpSpPr/>
          <p:nvPr/>
        </p:nvGrpSpPr>
        <p:grpSpPr>
          <a:xfrm>
            <a:off x="2927650" y="3284984"/>
            <a:ext cx="8136902" cy="1197387"/>
            <a:chOff x="1403649" y="2637442"/>
            <a:chExt cx="8136902" cy="11973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9C31A4-17AD-4839-9725-9F3D4E92A985}"/>
                </a:ext>
              </a:extLst>
            </p:cNvPr>
            <p:cNvSpPr/>
            <p:nvPr/>
          </p:nvSpPr>
          <p:spPr>
            <a:xfrm>
              <a:off x="1403649" y="2952223"/>
              <a:ext cx="1008112" cy="4773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FC1A9E-9FF1-4DC3-9D98-978D3F813C62}"/>
                </a:ext>
              </a:extLst>
            </p:cNvPr>
            <p:cNvCxnSpPr>
              <a:cxnSpLocks/>
              <a:stCxn id="11" idx="1"/>
              <a:endCxn id="9" idx="6"/>
            </p:cNvCxnSpPr>
            <p:nvPr/>
          </p:nvCxnSpPr>
          <p:spPr>
            <a:xfrm flipH="1" flipV="1">
              <a:off x="2411761" y="3190877"/>
              <a:ext cx="3898342" cy="452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4B2825-D6E1-4A90-AEEC-1901CE5DB119}"/>
                </a:ext>
              </a:extLst>
            </p:cNvPr>
            <p:cNvSpPr txBox="1">
              <a:spLocks/>
            </p:cNvSpPr>
            <p:nvPr/>
          </p:nvSpPr>
          <p:spPr>
            <a:xfrm>
              <a:off x="6310103" y="2637442"/>
              <a:ext cx="323044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This is called string “concatenation”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9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  <p:bldP spid="6" grpId="0" uiExpand="1" build="p" bldLvl="2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Snippets/02_String_Variables.ijm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67767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2 – String Variables</a:t>
            </a:r>
          </a:p>
        </p:txBody>
      </p:sp>
    </p:spTree>
    <p:extLst>
      <p:ext uri="{BB962C8B-B14F-4D97-AF65-F5344CB8AC3E}">
        <p14:creationId xmlns:p14="http://schemas.microsoft.com/office/powerpoint/2010/main" val="27267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F8FE8CB-D478-7382-AEEA-6809FE8A3435}"/>
              </a:ext>
            </a:extLst>
          </p:cNvPr>
          <p:cNvSpPr txBox="1"/>
          <p:nvPr/>
        </p:nvSpPr>
        <p:spPr>
          <a:xfrm>
            <a:off x="3179676" y="919114"/>
            <a:ext cx="5832648" cy="501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Part 1: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Introduction to Scripting with FIJI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Variables and Arrays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Part 2: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Flow Control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Built-In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Part 3: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Workshop: Batch Processing Template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Ongoing: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76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04" y="58866"/>
            <a:ext cx="9144000" cy="993871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Variables can also be </a:t>
            </a:r>
            <a:r>
              <a:rPr lang="en-GB" sz="3600" dirty="0" err="1"/>
              <a:t>boolean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57849" y="3429000"/>
            <a:ext cx="9283764" cy="2011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000" dirty="0"/>
              <a:t>Commonly used in flow control statements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sz="2000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000" dirty="0"/>
              <a:t>Examples of Macro language functions that produce Boolean results: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b="1" dirty="0" err="1"/>
              <a:t>endsWith</a:t>
            </a:r>
            <a:r>
              <a:rPr lang="en-US" sz="1800" b="1" dirty="0"/>
              <a:t>(string, suffix)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Returns true if string ends with suffix.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b="1" dirty="0" err="1"/>
              <a:t>File.exists</a:t>
            </a:r>
            <a:r>
              <a:rPr lang="en-US" sz="1800" b="1" dirty="0"/>
              <a:t>(path)</a:t>
            </a:r>
            <a:r>
              <a:rPr lang="en-US" sz="1800" dirty="0"/>
              <a:t> 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Returns "1" (true) if the specified file exists.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DAAB0-BC1A-43C2-BAAE-6F369A65C682}"/>
              </a:ext>
            </a:extLst>
          </p:cNvPr>
          <p:cNvSpPr/>
          <p:nvPr/>
        </p:nvSpPr>
        <p:spPr>
          <a:xfrm>
            <a:off x="2596868" y="2780928"/>
            <a:ext cx="6998265" cy="4732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continue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&lt; 10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		</a:t>
            </a:r>
            <a:r>
              <a:rPr lang="en-US" dirty="0" err="1">
                <a:solidFill>
                  <a:srgbClr val="FFE8DD"/>
                </a:solidFill>
                <a:latin typeface="Courier New" panose="02070309020205020404" pitchFamily="49" charset="0"/>
              </a:rPr>
              <a:t>too_big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 = area &gt; 10000;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4FE214-B172-4474-A489-257D762AA116}"/>
              </a:ext>
            </a:extLst>
          </p:cNvPr>
          <p:cNvGrpSpPr/>
          <p:nvPr/>
        </p:nvGrpSpPr>
        <p:grpSpPr>
          <a:xfrm>
            <a:off x="4714597" y="1268760"/>
            <a:ext cx="2762806" cy="1288046"/>
            <a:chOff x="3059832" y="2356978"/>
            <a:chExt cx="2762806" cy="12880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45ED28-28C0-4BBD-B8FF-A7A1B06A91EC}"/>
                </a:ext>
              </a:extLst>
            </p:cNvPr>
            <p:cNvSpPr txBox="1"/>
            <p:nvPr/>
          </p:nvSpPr>
          <p:spPr>
            <a:xfrm>
              <a:off x="3059832" y="2356978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FF00"/>
                  </a:solidFill>
                </a:rPr>
                <a:t>True</a:t>
              </a:r>
              <a:endParaRPr lang="en-US" sz="3200" b="1" dirty="0">
                <a:solidFill>
                  <a:srgbClr val="00FF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BBA71-4EBA-4FBC-915A-78C4E9B6F91A}"/>
                </a:ext>
              </a:extLst>
            </p:cNvPr>
            <p:cNvSpPr txBox="1"/>
            <p:nvPr/>
          </p:nvSpPr>
          <p:spPr>
            <a:xfrm>
              <a:off x="4444966" y="2356978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False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C5A4F3-D0AE-4C5C-8881-8BA21C10CAB9}"/>
                </a:ext>
              </a:extLst>
            </p:cNvPr>
            <p:cNvSpPr txBox="1"/>
            <p:nvPr/>
          </p:nvSpPr>
          <p:spPr>
            <a:xfrm>
              <a:off x="3059832" y="3060249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FF00"/>
                  </a:solidFill>
                </a:rPr>
                <a:t>1</a:t>
              </a:r>
              <a:endParaRPr lang="en-US" sz="3200" b="1" dirty="0">
                <a:solidFill>
                  <a:srgbClr val="00FF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7F46B8-6B4B-45AA-AE1A-8DFC201F37D9}"/>
                </a:ext>
              </a:extLst>
            </p:cNvPr>
            <p:cNvSpPr txBox="1"/>
            <p:nvPr/>
          </p:nvSpPr>
          <p:spPr>
            <a:xfrm>
              <a:off x="4444966" y="3060249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0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200755"/>
            <a:ext cx="11737304" cy="129302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Suppose you want to obtain THE INVERSE OF A BOOLEAN VARIABLE…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3750" y="1646218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/>
              <a:t>!</a:t>
            </a:r>
            <a:endParaRPr lang="en-US" sz="16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8F094-0986-40E3-992F-960B4CFDBCCD}"/>
              </a:ext>
            </a:extLst>
          </p:cNvPr>
          <p:cNvSpPr/>
          <p:nvPr/>
        </p:nvSpPr>
        <p:spPr>
          <a:xfrm>
            <a:off x="2200579" y="4445531"/>
            <a:ext cx="3672408" cy="17081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Courier New" panose="02070309020205020404" pitchFamily="49" charset="0"/>
              </a:rPr>
              <a:t>a </a:t>
            </a:r>
            <a:r>
              <a:rPr lang="en-US" sz="24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sz="2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  <a:r>
              <a:rPr lang="en-US" sz="2400" dirty="0">
                <a:solidFill>
                  <a:srgbClr val="FFE8DD"/>
                </a:solidFill>
                <a:latin typeface="Courier New" panose="02070309020205020404" pitchFamily="49" charset="0"/>
              </a:rPr>
              <a:t>= !a;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2DB9C"/>
                </a:solidFill>
                <a:latin typeface="Courier New" panose="02070309020205020404" pitchFamily="49" charset="0"/>
              </a:rPr>
              <a:t>// b is now false</a:t>
            </a:r>
            <a:endParaRPr lang="en-US" sz="2400" dirty="0">
              <a:solidFill>
                <a:srgbClr val="FFE8DD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CF773-A6F6-467F-B1D8-2B5C694B0878}"/>
              </a:ext>
            </a:extLst>
          </p:cNvPr>
          <p:cNvSpPr/>
          <p:nvPr/>
        </p:nvSpPr>
        <p:spPr>
          <a:xfrm>
            <a:off x="7032104" y="4653136"/>
            <a:ext cx="4680520" cy="888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</a:rPr>
              <a:t>continue = !(count &lt; 0);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</a:rPr>
              <a:t>just_right</a:t>
            </a:r>
            <a:r>
              <a:rPr lang="en-US" dirty="0">
                <a:latin typeface="Courier New" panose="02070309020205020404" pitchFamily="49" charset="0"/>
              </a:rPr>
              <a:t> = !(area &lt; 100);</a:t>
            </a:r>
          </a:p>
        </p:txBody>
      </p:sp>
    </p:spTree>
    <p:extLst>
      <p:ext uri="{BB962C8B-B14F-4D97-AF65-F5344CB8AC3E}">
        <p14:creationId xmlns:p14="http://schemas.microsoft.com/office/powerpoint/2010/main" val="13092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200755"/>
            <a:ext cx="11737304" cy="129302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Testing equality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5560" y="1268760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==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8F094-0986-40E3-992F-960B4CFDBCCD}"/>
              </a:ext>
            </a:extLst>
          </p:cNvPr>
          <p:cNvSpPr/>
          <p:nvPr/>
        </p:nvSpPr>
        <p:spPr>
          <a:xfrm>
            <a:off x="3536221" y="3717032"/>
            <a:ext cx="5119558" cy="22621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a = 0;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b = 1;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c = a == b; </a:t>
            </a:r>
            <a:r>
              <a:rPr lang="en-US" sz="2400" dirty="0">
                <a:solidFill>
                  <a:srgbClr val="E2DB9C"/>
                </a:solidFill>
                <a:latin typeface="Courier New" panose="02070309020205020404" pitchFamily="49" charset="0"/>
              </a:rPr>
              <a:t>// c is false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d = a != b; </a:t>
            </a:r>
            <a:r>
              <a:rPr lang="en-US" sz="2400" dirty="0">
                <a:solidFill>
                  <a:srgbClr val="E2DB9C"/>
                </a:solidFill>
                <a:latin typeface="Courier New" panose="02070309020205020404" pitchFamily="49" charset="0"/>
              </a:rPr>
              <a:t>// d is true</a:t>
            </a:r>
            <a:endParaRPr lang="en-US" sz="2400" dirty="0">
              <a:solidFill>
                <a:srgbClr val="FFE8DD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F70E0-ACF0-485D-AF4C-0ED2F617A3DB}"/>
              </a:ext>
            </a:extLst>
          </p:cNvPr>
          <p:cNvSpPr txBox="1"/>
          <p:nvPr/>
        </p:nvSpPr>
        <p:spPr>
          <a:xfrm>
            <a:off x="7637823" y="1261458"/>
            <a:ext cx="20585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35864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Snippets/03_Boolean_Variables.ijm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67767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3 – Boolean Variables</a:t>
            </a:r>
          </a:p>
        </p:txBody>
      </p:sp>
    </p:spTree>
    <p:extLst>
      <p:ext uri="{BB962C8B-B14F-4D97-AF65-F5344CB8AC3E}">
        <p14:creationId xmlns:p14="http://schemas.microsoft.com/office/powerpoint/2010/main" val="24357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88FB1A-BA2D-4B36-91F4-BE2EA8F97BCB}"/>
              </a:ext>
            </a:extLst>
          </p:cNvPr>
          <p:cNvSpPr/>
          <p:nvPr/>
        </p:nvSpPr>
        <p:spPr>
          <a:xfrm>
            <a:off x="1775520" y="2911552"/>
            <a:ext cx="8640960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newImage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"New Image"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"16-bit"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drawRect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fillOval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75F864-92E9-4C8F-8520-D20288C7F051}"/>
              </a:ext>
            </a:extLst>
          </p:cNvPr>
          <p:cNvSpPr txBox="1">
            <a:spLocks/>
          </p:cNvSpPr>
          <p:nvPr/>
        </p:nvSpPr>
        <p:spPr>
          <a:xfrm>
            <a:off x="191344" y="288032"/>
            <a:ext cx="11665296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DEMO 4 – Variables make code more readable</a:t>
            </a:r>
          </a:p>
        </p:txBody>
      </p:sp>
    </p:spTree>
    <p:extLst>
      <p:ext uri="{BB962C8B-B14F-4D97-AF65-F5344CB8AC3E}">
        <p14:creationId xmlns:p14="http://schemas.microsoft.com/office/powerpoint/2010/main" val="7608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54" y="128430"/>
            <a:ext cx="8610600" cy="923330"/>
          </a:xfrm>
        </p:spPr>
        <p:txBody>
          <a:bodyPr/>
          <a:lstStyle/>
          <a:p>
            <a:pPr algn="l"/>
            <a:r>
              <a:rPr lang="en-GB" dirty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2160605"/>
            <a:ext cx="9001000" cy="548315"/>
          </a:xfrm>
        </p:spPr>
        <p:txBody>
          <a:bodyPr anchor="ctr">
            <a:normAutofit fontScale="92500"/>
          </a:bodyPr>
          <a:lstStyle/>
          <a:p>
            <a:r>
              <a:rPr lang="en-GB" dirty="0"/>
              <a:t>An array is a collection of variables, each referenced by an index: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9576" y="980728"/>
            <a:ext cx="356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file0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image.tif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file1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"image1.tif"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file2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"image2.tif"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1464" y="5336048"/>
            <a:ext cx="38970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image.tif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"image1.tif"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08D630-3AB4-483A-9F5D-6E8AAFD31D68}"/>
              </a:ext>
            </a:extLst>
          </p:cNvPr>
          <p:cNvGrpSpPr/>
          <p:nvPr/>
        </p:nvGrpSpPr>
        <p:grpSpPr>
          <a:xfrm>
            <a:off x="1199456" y="2777674"/>
            <a:ext cx="10513168" cy="1360717"/>
            <a:chOff x="1331640" y="3022391"/>
            <a:chExt cx="7632848" cy="111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B7F411-987A-4951-B065-87F27D99C6A9}"/>
                </a:ext>
              </a:extLst>
            </p:cNvPr>
            <p:cNvGrpSpPr/>
            <p:nvPr/>
          </p:nvGrpSpPr>
          <p:grpSpPr>
            <a:xfrm>
              <a:off x="1331640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4071248-8226-4E55-A8D4-8D4BB3C14C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11" name="Graphic 10" descr="Recycle">
                  <a:extLst>
                    <a:ext uri="{FF2B5EF4-FFF2-40B4-BE49-F238E27FC236}">
                      <a16:creationId xmlns:a16="http://schemas.microsoft.com/office/drawing/2014/main" id="{85039EEF-1713-46C2-AFE5-0E4E8B6A2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427FBD1-C734-4D0F-B49B-D90E72D205D8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6E09AF-EB98-478B-83C7-C2CA3F404355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8866A8-9B2F-4AD0-A78A-9D0C6A2E21F1}"/>
                </a:ext>
              </a:extLst>
            </p:cNvPr>
            <p:cNvGrpSpPr/>
            <p:nvPr/>
          </p:nvGrpSpPr>
          <p:grpSpPr>
            <a:xfrm>
              <a:off x="2570178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D587CAF-CC87-412C-9528-40454BD323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17" name="Graphic 16" descr="Recycle">
                  <a:extLst>
                    <a:ext uri="{FF2B5EF4-FFF2-40B4-BE49-F238E27FC236}">
                      <a16:creationId xmlns:a16="http://schemas.microsoft.com/office/drawing/2014/main" id="{CD322EF6-DF2F-469B-8FB5-83C60B744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5040365-CDD3-42ED-B64C-7DAD9B18CC7E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C3B654-47CF-4DBD-BF6D-83BFD10AD5A4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9E1D39-1A47-4897-8A6E-1E0447CF0D89}"/>
                </a:ext>
              </a:extLst>
            </p:cNvPr>
            <p:cNvGrpSpPr/>
            <p:nvPr/>
          </p:nvGrpSpPr>
          <p:grpSpPr>
            <a:xfrm>
              <a:off x="3808716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DF3DC1E-293D-4E14-86EC-46B87BA395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22" name="Graphic 21" descr="Recycle">
                  <a:extLst>
                    <a:ext uri="{FF2B5EF4-FFF2-40B4-BE49-F238E27FC236}">
                      <a16:creationId xmlns:a16="http://schemas.microsoft.com/office/drawing/2014/main" id="{7CB9FFF7-50F9-4EE0-B642-17F4C3ACC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CA32D40-B4F4-435E-9FCB-FA06A9DC5F26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0BAA1A-3AE3-44E7-942C-B91E15C50F05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4A0DFC-A861-4618-94CA-3E7C213650B1}"/>
                </a:ext>
              </a:extLst>
            </p:cNvPr>
            <p:cNvGrpSpPr/>
            <p:nvPr/>
          </p:nvGrpSpPr>
          <p:grpSpPr>
            <a:xfrm>
              <a:off x="5047254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CA2C64-5724-486D-9989-04D1F5397F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27" name="Graphic 26" descr="Recycle">
                  <a:extLst>
                    <a:ext uri="{FF2B5EF4-FFF2-40B4-BE49-F238E27FC236}">
                      <a16:creationId xmlns:a16="http://schemas.microsoft.com/office/drawing/2014/main" id="{398566D9-A205-46ED-9865-AF60B355B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35222E1-6E97-46E3-8045-1FEE65AA2757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7B3A8F-43AD-4819-9CF5-7F3C62541046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2DD3DDE-D023-44CC-85F5-1581DE132868}"/>
                </a:ext>
              </a:extLst>
            </p:cNvPr>
            <p:cNvGrpSpPr/>
            <p:nvPr/>
          </p:nvGrpSpPr>
          <p:grpSpPr>
            <a:xfrm>
              <a:off x="6285792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1616E73-331D-4ABF-B8E7-938708C7E0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32" name="Graphic 31" descr="Recycle">
                  <a:extLst>
                    <a:ext uri="{FF2B5EF4-FFF2-40B4-BE49-F238E27FC236}">
                      <a16:creationId xmlns:a16="http://schemas.microsoft.com/office/drawing/2014/main" id="{D1A43804-C084-424B-9158-1686F4D4F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C8C92C7-0030-464F-90FD-5FA4AB3284AB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CEC8A8-B9C9-4E61-A324-0F5C3B24329F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4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2C0EC9-C79A-495B-8BDE-79E50538A49B}"/>
                </a:ext>
              </a:extLst>
            </p:cNvPr>
            <p:cNvGrpSpPr/>
            <p:nvPr/>
          </p:nvGrpSpPr>
          <p:grpSpPr>
            <a:xfrm>
              <a:off x="7524328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ECF2185-BDB4-43E6-BEB0-1D8CD2EDE7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37" name="Graphic 36" descr="Recycle">
                  <a:extLst>
                    <a:ext uri="{FF2B5EF4-FFF2-40B4-BE49-F238E27FC236}">
                      <a16:creationId xmlns:a16="http://schemas.microsoft.com/office/drawing/2014/main" id="{07D0988B-2C85-4E4E-982D-CB909F207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4B2EE4-41C4-466A-9F8E-4D24C3701450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E988BA-EB8E-4D73-9D3E-34019978F01F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B53F6-8147-4203-8D9D-F810076442D3}"/>
              </a:ext>
            </a:extLst>
          </p:cNvPr>
          <p:cNvGrpSpPr/>
          <p:nvPr/>
        </p:nvGrpSpPr>
        <p:grpSpPr>
          <a:xfrm>
            <a:off x="339354" y="2901183"/>
            <a:ext cx="2531153" cy="1155382"/>
            <a:chOff x="185132" y="2858592"/>
            <a:chExt cx="2531153" cy="115538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BFC9F7-A1EE-4752-8B97-5DA253D683B7}"/>
                </a:ext>
              </a:extLst>
            </p:cNvPr>
            <p:cNvSpPr/>
            <p:nvPr/>
          </p:nvSpPr>
          <p:spPr>
            <a:xfrm>
              <a:off x="1403648" y="2858592"/>
              <a:ext cx="1312637" cy="11553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D6FDF95-D3C5-4F30-8E1A-1AD8EA611571}"/>
                </a:ext>
              </a:extLst>
            </p:cNvPr>
            <p:cNvCxnSpPr>
              <a:cxnSpLocks/>
              <a:stCxn id="42" idx="3"/>
              <a:endCxn id="40" idx="2"/>
            </p:cNvCxnSpPr>
            <p:nvPr/>
          </p:nvCxnSpPr>
          <p:spPr>
            <a:xfrm>
              <a:off x="977220" y="3436283"/>
              <a:ext cx="42642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5BDEE20A-EC7E-49B2-8604-E9DE03A84197}"/>
                </a:ext>
              </a:extLst>
            </p:cNvPr>
            <p:cNvSpPr txBox="1">
              <a:spLocks/>
            </p:cNvSpPr>
            <p:nvPr/>
          </p:nvSpPr>
          <p:spPr>
            <a:xfrm>
              <a:off x="185132" y="3215975"/>
              <a:ext cx="792088" cy="4406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files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CD191E-C00F-4F08-AC35-ECDA3DFCC431}"/>
              </a:ext>
            </a:extLst>
          </p:cNvPr>
          <p:cNvGrpSpPr/>
          <p:nvPr/>
        </p:nvGrpSpPr>
        <p:grpSpPr>
          <a:xfrm>
            <a:off x="1703512" y="4179644"/>
            <a:ext cx="9577064" cy="833532"/>
            <a:chOff x="1619674" y="4179644"/>
            <a:chExt cx="7092280" cy="833532"/>
          </a:xfrm>
        </p:grpSpPr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07545B22-CB5C-4A53-A1AC-6D75FB551201}"/>
                </a:ext>
              </a:extLst>
            </p:cNvPr>
            <p:cNvSpPr/>
            <p:nvPr/>
          </p:nvSpPr>
          <p:spPr>
            <a:xfrm rot="16200000">
              <a:off x="5003733" y="795585"/>
              <a:ext cx="324161" cy="7092280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7423A898-ADEA-4DE8-9206-238A7B279262}"/>
                </a:ext>
              </a:extLst>
            </p:cNvPr>
            <p:cNvSpPr txBox="1">
              <a:spLocks/>
            </p:cNvSpPr>
            <p:nvPr/>
          </p:nvSpPr>
          <p:spPr>
            <a:xfrm>
              <a:off x="4652629" y="4572560"/>
              <a:ext cx="1026367" cy="4406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length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092DE6C-CA05-4C81-9795-39EB1F27239D}"/>
              </a:ext>
            </a:extLst>
          </p:cNvPr>
          <p:cNvSpPr/>
          <p:nvPr/>
        </p:nvSpPr>
        <p:spPr>
          <a:xfrm>
            <a:off x="6312024" y="5327033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endParaRPr lang="en-US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Length_Of_File_List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files.length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E8DD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uiExpand="1" build="p"/>
      <p:bldP spid="48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Arrays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9416" y="1844824"/>
            <a:ext cx="10657184" cy="3168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 number of IJ Macro functions return arrays: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US" b="1" dirty="0" err="1"/>
              <a:t>getFileList</a:t>
            </a:r>
            <a:r>
              <a:rPr lang="en-US" b="1" dirty="0"/>
              <a:t>(directory)</a:t>
            </a:r>
          </a:p>
          <a:p>
            <a:pPr lvl="2"/>
            <a:r>
              <a:rPr lang="en-US" dirty="0"/>
              <a:t>Returns an array containing the names of the files in the specified directory path.</a:t>
            </a:r>
          </a:p>
          <a:p>
            <a:pPr lvl="2"/>
            <a:endParaRPr lang="en-US" dirty="0"/>
          </a:p>
          <a:p>
            <a:pPr lvl="1"/>
            <a:r>
              <a:rPr lang="en-GB" b="1" dirty="0" err="1"/>
              <a:t>getList</a:t>
            </a:r>
            <a:r>
              <a:rPr lang="en-GB" b="1" dirty="0"/>
              <a:t>("</a:t>
            </a:r>
            <a:r>
              <a:rPr lang="en-GB" b="1" dirty="0" err="1"/>
              <a:t>image.titles</a:t>
            </a:r>
            <a:r>
              <a:rPr lang="en-GB" b="1" dirty="0"/>
              <a:t>")</a:t>
            </a:r>
          </a:p>
          <a:p>
            <a:pPr lvl="2"/>
            <a:r>
              <a:rPr lang="en-GB" dirty="0"/>
              <a:t>Returns a list (array) of image window titles.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2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6 – Arrays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Snippets/06_Arrays.ijm</a:t>
            </a:r>
          </a:p>
        </p:txBody>
      </p:sp>
    </p:spTree>
    <p:extLst>
      <p:ext uri="{BB962C8B-B14F-4D97-AF65-F5344CB8AC3E}">
        <p14:creationId xmlns:p14="http://schemas.microsoft.com/office/powerpoint/2010/main" val="1629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1 –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Problems/1_Variables.ijm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One point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4119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A8C13-2464-4BD2-B159-9D5DD988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332434" y="332656"/>
            <a:ext cx="3935999" cy="2952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393E0-4B81-41FF-B794-F4C4FD0D5D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40" y="332656"/>
            <a:ext cx="2952000" cy="29520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00812-226F-44D5-93F9-B4502B624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48" y="332656"/>
            <a:ext cx="2952000" cy="2952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63A3AC-633C-44CF-952C-9B183AAF5D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7" y="4617368"/>
            <a:ext cx="2113501" cy="216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6" name="Picture 2" descr="data:image/png;base64,iVBORw0KGgoAAAANSUhEUgAAAN4AAACmCAMAAACCyMEpAAABIFBMVEUAAAD///8AAQAAAAQ3NzcEBASlpaXb29sDAACKioq5ubkWEhPCwsJAQEDv7e4BAAUVFRUoKCh3d3f39/cvLy9RUVEaGhqSkpKFhYX+/zdoaGjR0dFXV1dFRUU8PDxwcHAhISEqKiqjo6Po6OhfX19tYiSQkJDJycm6urgPDgnw1jn+5TH/+TkzLRVVVVUfGxAVFgj//0JiVyHbwS7/7TX83DOWhSuokiWDbyqwozFcVCW5pC/KsjatmiRRShx3aiTs0zueiyzv4D8oIw9FPhJRRA83MxBtYjQoJBjp0kj03VvErDB9cR9QSyOclSvo10GppzBkYCFBOxfk403XxEEtJw2SfCnjxDVzbyW1oRqTgyH+5kTy0QbvxwP+80u4uMQkXHjpAAAJz0lEQVR4nO2bi1/ayBbHJzMEAkWC8pCHCIhIgSivpLQVFKrr2kq7u14fW927+///F/fMmYQkGvX27rV285nv56OSJ/ObM3PmnJNIiEQikUgkEolEIpFIJBKJRCKRSCQSiUQikUgkEolE8s+DvnQDngnUxV66Fc8G5eLCajuClqPhtR4SXutR1BZefUBbf+kWPBsa/PR+7r10M54Lxh3L7vycaiEeoZeT95SG0YGCKLAa3Z01ceulm/P/BkyGy/qlcUjETAwVFNRpXNXxoBk62yHcgKCsOXhPaDiXCB6ZkS+D4xBOvuUfNisehdB52jDSG3x4xWgoMwhGYWEfDiY6Re8ZRisyfVK8IhjJhM1+IiY7MtG9hE0cIXZedFXstHGZCBlCEWt3inMSyuhTIwxUHRaN85duyXPAlwPKNPW6ONLDOPls3hrFZgjHpo3Wt4xrNbTWY2xsGMMQ+k4BJcemeR3e0Un1a9P4HFbrMcreGMZ+aM1HyWfTsh6tDP6TSxaMtGeWwQtLpfX4XdY3CSm0Eq9eupGPAekAVv00EYoxKqoR3Cai2rlvGlP4XFbuUyAkoSjfUd5KvFD7htMdl48pDxXJnZMjUKwpUbIwutdtRl8rSuwOjQ1CokrqO8orKEruW85HKbZGDMTcCAwrnholP5lW95zQhBJrE9UP+d7y1hRl5RtO17gctBkq4zV4LHUSx2NojJx0cfKBvKA7/NDyeCmF6Jpd/NNVSNH5hNNPjk90XmehVKf9jmW+QXntgDv80PIg7aHDf2HOQ8nBRVtrXqiULT7cdm4//M7EjFRHXXMf5akBd/DJy6/s7a3U7p2jRnJ7K2l3C07K3zmjXtnIRdJ3L8QrK6vudklRsp7D+U04HHCZV+G4uC8+jS1GJzNC5oPFZf/yZnAlVnM2Mc2JTl4rjcet115LZtCfluNOg+LJLUJq6w2+NxWN8F21HdzKJDbce0TWY3hhKlGye7CeSJYIyYorlfIa351LJqJwXiuaSCS5f1Gr9vdlktWgjifoVPTRvHPO65rsYkr1zht2ORjiUL0ptoWr2Te7I/VJ6+VEs1P4jXFxMKZkSM7dCy3eRhnYrC3nFuuKuzMmHOMKv0XBs7sGfeVZkeD++bL4PnF89V7DbHa77a8TbifdOiS9P4fstz91rI6dmyeiB6am1WlzeYx4nhpRvzze7mQpm07XclvwMYEHk0qiAqvjZj5d24MFUsnDVnwln85X1sWqyeEHtnK1dDpbSsLHbbQn/K0qqUIFdte3Wwrv2nppeyMKV21sb5fqRAVDJvZW0+l8dhvu0HhohDYtdmIcoc4T8t7skROwHjZejEVNHxtWJ03+UmI6AxeEzx2wtqtRV96m0zBOHdqzLuTFlHLN3gu9X3a7GYQqeAQ6I1l3ruSdFBHyykp02WRQVXWO2zeAWbiz1BBfjpd7jEeEzcawIhze6tq8A3umg3fnOqwL7Oh8eLi4uRlZVufs68dPn86+ft2fjsc3V2+bB7unKi4ptjzoy4p7T961EZSnZNwRzUeTO4jWcbDyYVj2tCYnNiN8LHjul1Ja+MH1nFtKxmOwmPd7PFA2GhMyNOHg9EInF2cwB7XffzFv353qE6OIWLOOVSz+8e8/ih6MD0PiWi9nm8shqyhRIa/k7ix45ps9vXBo+ubNFgqIOLa1gW9J++VFfYK2y8nA0UnV2yFEmbcLwkY3GrNuGCyCTL9czAbD/vHw8OpmPp6B9SZnHz99nABnYL/5m0Xz4ERUQIU8+DK/W00oKRXleRoJbdtzt+o4utI+yQR3rKO8pHfvjpKp+eXtwHkP+EsvJ7en8PvqljAwx655TI5EO9l00MaFgeoTs3uta+BadKrrfO5R/uCPYfBtyyvbvsTtThydSZ+3hbZtultZtF7FM2UFLT4OI96ZJcSs+uXVub/cqlZWg1arJXTR4b6ibZ73b3ukaaqse4irPenzJJ0PP1jWu+Ba/1IaOqYXxPfYAeWlU0qq7A22yzG0VNIXyPlDDiEPuiHmvzKjNFQur+BtJkzU+p1bbIhFT2m0omuVB+zI6P4EGzo9G14wMu7orPtVVOB/Mk5RPzmyLHOfZwwxdZm5us/FUF4tE5AtlQKs55cHBqoGXAg+I0De6t1b1Aqt5dc2fGd7mL1h3BqnnQ9zQkZTnR4ODvi6t2vs29nSsWkZEHM+FrWA9RLZiB8ehT0hT1iveufKzUig9e7JA/KRjWo8iut7K9CAR4MDHGj0Hax2/cECpH4ZXIznF8WJLmIy2jQ6dsbwcFB2b+4JnpZXCU7g7sq7P/e81KoQFa0FNaD3W5s/I9FIr9mnffiBfefjyWR6wJzAZG44+d7DQVnUtwoB9UrlaXkwOPN3PSep5Or35d2zXjqb9bYmm/F72iW83kCp8BTeotDSd3DHOWtz6zUelpe70xw1g+vw09aD22Z82UMJXemT8vZ8YQQfPt7gwFUhsnXhDglP+zwv5OLv01vL4CnF60dD6oYIUzzN+e+sx0ent9/VBl7yiLyIc7XP6qng2UFceVyVeOxlFygoyuRT7xDGL8gLquba8qCVKXcSrbkx51PW4/FkYmm/fGsZcz4kz06kystPnB0nKA2SR7AohpUJFMdsgXyDTWHqQcQNy3om8TrhI7nmZgxrPE3YqPEIvtpyM4an5akt7tchqUjXKvGMmzEEyoNebFQrlVIEw7bo3ipcll/lKUM5aGjZ7956XsHFsclEoq7B71cdiyezlAQVAsueQuA25nQpkX+5+Z7nW+O++RJxhpe65U3clvmeL4aNOll6YpnvOfmluC445HwEKmQPDcvA18viSbDXaxvXemvJqJ2t5wt2D8TWnYLBTnLLI28jmXArCVoNE3KkEhVZubJMuyFb98VqpWSiJvqiUE5lMrwCSdJOdQCy/A3y7fAxqp8Z1uyVWAGfrravruRyKw8mzo/coR2p7OU28w8d9pHOp50+y0cquVwl8mjYGQQvUvAiIDvqWsWr0D0goswenFfgWHqhk8effEEyrrUhkZ3/jYezP3LHgAXfgvH6f+O9lh9UHhWPh9ROt7ggP2wr/2coFsK0hWGO9PC9MWdHLD2ra5wTFr73HSkacGwU5y/dkmeBB9ParmmMVHx4+9LNeQ7YdbF7RPnTsRAOTsoWxcF7DX3MS7fmGaC7ZvGteOU/hIOT6qPifJkqhW10UjIfvNNFlkvCtKzbSoaoLnTY6k5AXXhM5sI0cJR6b/CrHsYX/Cn6kf4vX8RToNDB//2yt7/Az2HzlyIYa//8mTgvzYUMnrm228T5v+fw2U9zqixhWu0kEolEIpFIJBKJRCKRSCQSiUQikUgkEolEIpFIJBKJRCKR/AP5D87q0vkATpikAAAAAElFTkSuQmCC">
            <a:extLst>
              <a:ext uri="{FF2B5EF4-FFF2-40B4-BE49-F238E27FC236}">
                <a16:creationId xmlns:a16="http://schemas.microsoft.com/office/drawing/2014/main" id="{57737087-D33A-4B99-8800-E4D0D62A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2" y="3501353"/>
            <a:ext cx="288868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08CDBD-F3E7-44D1-83B5-501402833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81" y="4617368"/>
            <a:ext cx="3467233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43FEC8-9DAB-4C20-A6DD-5B2FCA2FD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80" y="350135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0569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Why use scripts?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4076713"/>
            <a:ext cx="7848872" cy="2680556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GB" sz="2400" dirty="0"/>
              <a:t>Scripts (or macros) can be used to…</a:t>
            </a:r>
          </a:p>
          <a:p>
            <a:pPr lvl="1">
              <a:lnSpc>
                <a:spcPct val="125000"/>
              </a:lnSpc>
            </a:pPr>
            <a:r>
              <a:rPr lang="en-GB" sz="2400" dirty="0"/>
              <a:t>Automate repetitive tasks</a:t>
            </a:r>
          </a:p>
          <a:p>
            <a:pPr lvl="1">
              <a:lnSpc>
                <a:spcPct val="125000"/>
              </a:lnSpc>
            </a:pPr>
            <a:r>
              <a:rPr lang="en-GB" sz="2400" dirty="0"/>
              <a:t>Reduce user interaction &amp; bias</a:t>
            </a:r>
          </a:p>
          <a:p>
            <a:pPr lvl="1">
              <a:lnSpc>
                <a:spcPct val="125000"/>
              </a:lnSpc>
            </a:pPr>
            <a:r>
              <a:rPr lang="en-GB" sz="2400" dirty="0"/>
              <a:t>Document &amp; share common procedures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68290973"/>
              </p:ext>
            </p:extLst>
          </p:nvPr>
        </p:nvGraphicFramePr>
        <p:xfrm>
          <a:off x="4440176" y="836712"/>
          <a:ext cx="4176104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24659" t="1927" r="26025" b="10401"/>
          <a:stretch/>
        </p:blipFill>
        <p:spPr>
          <a:xfrm>
            <a:off x="8688648" y="836713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48" y="4318096"/>
            <a:ext cx="3240000" cy="21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33F2D-F3DA-4178-865B-82EE9EF7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5" y="260648"/>
            <a:ext cx="6562725" cy="317182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E6EBE0-FCDE-4C8F-AFA5-4C9AB3138584}"/>
              </a:ext>
            </a:extLst>
          </p:cNvPr>
          <p:cNvSpPr/>
          <p:nvPr/>
        </p:nvSpPr>
        <p:spPr>
          <a:xfrm>
            <a:off x="973434" y="2204862"/>
            <a:ext cx="5328592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34C42D-F54F-4F3A-AB9D-54B7689DD75C}"/>
              </a:ext>
            </a:extLst>
          </p:cNvPr>
          <p:cNvGrpSpPr/>
          <p:nvPr/>
        </p:nvGrpSpPr>
        <p:grpSpPr>
          <a:xfrm>
            <a:off x="2852502" y="2957513"/>
            <a:ext cx="6534150" cy="2028825"/>
            <a:chOff x="2828925" y="2414589"/>
            <a:chExt cx="6534150" cy="2028825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BE8282-D394-4BDD-9CD4-0EF9AA06C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925" y="2414589"/>
              <a:ext cx="6534150" cy="2028825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1240-839F-46A6-9B0C-B35B249EDF4D}"/>
                </a:ext>
              </a:extLst>
            </p:cNvPr>
            <p:cNvSpPr/>
            <p:nvPr/>
          </p:nvSpPr>
          <p:spPr>
            <a:xfrm>
              <a:off x="3575720" y="4008538"/>
              <a:ext cx="5256584" cy="366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0E4CA2-E5D4-4881-918D-87CBFF72F5A8}"/>
              </a:ext>
            </a:extLst>
          </p:cNvPr>
          <p:cNvGrpSpPr/>
          <p:nvPr/>
        </p:nvGrpSpPr>
        <p:grpSpPr>
          <a:xfrm>
            <a:off x="5423073" y="4511377"/>
            <a:ext cx="6505575" cy="2085975"/>
            <a:chOff x="3691639" y="4393202"/>
            <a:chExt cx="6505575" cy="2085975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4BAC65-C959-469F-A89B-220C2590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1639" y="4393202"/>
              <a:ext cx="6505575" cy="208597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19FD2FE-9329-4C20-A942-C8C2B3C40349}"/>
                </a:ext>
              </a:extLst>
            </p:cNvPr>
            <p:cNvSpPr/>
            <p:nvPr/>
          </p:nvSpPr>
          <p:spPr>
            <a:xfrm>
              <a:off x="4655840" y="6021287"/>
              <a:ext cx="5328592" cy="366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5A6879-F339-BD77-438A-A7E8AEC9CDF0}"/>
              </a:ext>
            </a:extLst>
          </p:cNvPr>
          <p:cNvGrpSpPr/>
          <p:nvPr/>
        </p:nvGrpSpPr>
        <p:grpSpPr>
          <a:xfrm>
            <a:off x="2405062" y="2038350"/>
            <a:ext cx="7381876" cy="2781300"/>
            <a:chOff x="2405062" y="2038350"/>
            <a:chExt cx="7381876" cy="2781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A5E89B-4798-C201-8614-81A54358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063" y="2038350"/>
              <a:ext cx="7381875" cy="27813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60E2762-F189-9B78-BE2E-54DCF0E573A8}"/>
                </a:ext>
              </a:extLst>
            </p:cNvPr>
            <p:cNvSpPr/>
            <p:nvPr/>
          </p:nvSpPr>
          <p:spPr>
            <a:xfrm>
              <a:off x="2405062" y="4018571"/>
              <a:ext cx="3546922" cy="28803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660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ECA31-161A-0A50-3B50-958D7D57A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7" r="978"/>
          <a:stretch/>
        </p:blipFill>
        <p:spPr>
          <a:xfrm>
            <a:off x="59668" y="481856"/>
            <a:ext cx="12072664" cy="58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556793"/>
            <a:ext cx="5400601" cy="4977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0297145" cy="1293028"/>
          </a:xfrm>
        </p:spPr>
        <p:txBody>
          <a:bodyPr/>
          <a:lstStyle/>
          <a:p>
            <a:pPr algn="l"/>
            <a:r>
              <a:rPr lang="en-GB" dirty="0"/>
              <a:t>Plugins versus scripts/macros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400" y="1700808"/>
            <a:ext cx="7848872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Either can be “installed” on the Plugins menu…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5400" y="5662664"/>
            <a:ext cx="651621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…but there are important distinctions.</a:t>
            </a:r>
          </a:p>
        </p:txBody>
      </p:sp>
    </p:spTree>
    <p:extLst>
      <p:ext uri="{BB962C8B-B14F-4D97-AF65-F5344CB8AC3E}">
        <p14:creationId xmlns:p14="http://schemas.microsoft.com/office/powerpoint/2010/main" val="8139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2222</TotalTime>
  <Words>2019</Words>
  <Application>Microsoft Office PowerPoint</Application>
  <PresentationFormat>Widescreen</PresentationFormat>
  <Paragraphs>294</Paragraphs>
  <Slides>49</Slides>
  <Notes>6</Notes>
  <HiddenSlides>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Batang</vt:lpstr>
      <vt:lpstr>Arial</vt:lpstr>
      <vt:lpstr>Calibri</vt:lpstr>
      <vt:lpstr>Century Gothic</vt:lpstr>
      <vt:lpstr>Consolas</vt:lpstr>
      <vt:lpstr>Courier New</vt:lpstr>
      <vt:lpstr>Vapor Trail</vt:lpstr>
      <vt:lpstr>Introduction to Scripting for image analysis</vt:lpstr>
      <vt:lpstr>PowerPoint Presentation</vt:lpstr>
      <vt:lpstr>What do we hope to achieve</vt:lpstr>
      <vt:lpstr>PowerPoint Presentation</vt:lpstr>
      <vt:lpstr>PowerPoint Presentation</vt:lpstr>
      <vt:lpstr>Why use scripts?</vt:lpstr>
      <vt:lpstr>PowerPoint Presentation</vt:lpstr>
      <vt:lpstr>PowerPoint Presentation</vt:lpstr>
      <vt:lpstr>Plugins versus scripts/macros</vt:lpstr>
      <vt:lpstr>Plugins versus scripts/macros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Warning</vt:lpstr>
      <vt:lpstr>PowerPoint Presentation</vt:lpstr>
      <vt:lpstr>Quiz 1 – How much work will you do?</vt:lpstr>
      <vt:lpstr>1 – Getting Started</vt:lpstr>
      <vt:lpstr>IJ Macro Language</vt:lpstr>
      <vt:lpstr>“Hello World” Example</vt:lpstr>
      <vt:lpstr>When starting a new script…</vt:lpstr>
      <vt:lpstr>PowerPoint Presentation</vt:lpstr>
      <vt:lpstr>Get into the habit of using Comments</vt:lpstr>
      <vt:lpstr>PowerPoint Presentation</vt:lpstr>
      <vt:lpstr>2 – Dealing with Errors</vt:lpstr>
      <vt:lpstr>Carefully read error messages</vt:lpstr>
      <vt:lpstr>3 – name your macro</vt:lpstr>
      <vt:lpstr>Name your macros logically</vt:lpstr>
      <vt:lpstr>4 – Defining Variables</vt:lpstr>
      <vt:lpstr>Literals</vt:lpstr>
      <vt:lpstr>Variables</vt:lpstr>
      <vt:lpstr>Variable Arithmetic</vt:lpstr>
      <vt:lpstr>Variables can be self-referenced</vt:lpstr>
      <vt:lpstr>DEMO 1 – Numerical Variables</vt:lpstr>
      <vt:lpstr>Quiz 2 - Algebra</vt:lpstr>
      <vt:lpstr>Why the semi-colon?</vt:lpstr>
      <vt:lpstr>Variables don’t have to be numbers…</vt:lpstr>
      <vt:lpstr>DEMO 2 – String Variables</vt:lpstr>
      <vt:lpstr>Variables can also be boolean</vt:lpstr>
      <vt:lpstr>Suppose you want to obtain THE INVERSE OF A BOOLEAN VARIABLE…</vt:lpstr>
      <vt:lpstr>Testing equality</vt:lpstr>
      <vt:lpstr>DEMO 3 – Boolean Variables</vt:lpstr>
      <vt:lpstr>PowerPoint Presentation</vt:lpstr>
      <vt:lpstr>Arrays</vt:lpstr>
      <vt:lpstr>Arrays</vt:lpstr>
      <vt:lpstr>DEMO 6 – Arrays</vt:lpstr>
      <vt:lpstr>Problem 1 – Variables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David Barry</cp:lastModifiedBy>
  <cp:revision>2</cp:revision>
  <dcterms:created xsi:type="dcterms:W3CDTF">2020-04-14T14:24:16Z</dcterms:created>
  <dcterms:modified xsi:type="dcterms:W3CDTF">2023-01-17T11:52:37Z</dcterms:modified>
</cp:coreProperties>
</file>